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307" r:id="rId6"/>
    <p:sldId id="298" r:id="rId7"/>
    <p:sldId id="314" r:id="rId8"/>
    <p:sldId id="308" r:id="rId9"/>
    <p:sldId id="296" r:id="rId10"/>
    <p:sldId id="310" r:id="rId11"/>
    <p:sldId id="259" r:id="rId12"/>
    <p:sldId id="319" r:id="rId13"/>
    <p:sldId id="311" r:id="rId14"/>
    <p:sldId id="293" r:id="rId15"/>
    <p:sldId id="313" r:id="rId16"/>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7302FE-3262-C1EB-1863-E44BE6CC2471}" name="Malgorzata Nowak" initials="MN" userId="S::Malgorzata.Nowak@ecorys.com::407549c4-6e2d-4c30-ba6a-08ba497023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573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035" autoAdjust="0"/>
  </p:normalViewPr>
  <p:slideViewPr>
    <p:cSldViewPr snapToGrid="0">
      <p:cViewPr varScale="1">
        <p:scale>
          <a:sx n="40" d="100"/>
          <a:sy n="40" d="100"/>
        </p:scale>
        <p:origin x="175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hyperlink" Target="https://commons.wikimedia.org/wiki/Category:SVG_flags_of_Iceland" TargetMode="External"/><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jpeg"/><Relationship Id="rId2" Type="http://schemas.openxmlformats.org/officeDocument/2006/relationships/hyperlink" Target="https://es.wikipedia.org/wiki/Bulgaria" TargetMode="External"/><Relationship Id="rId1" Type="http://schemas.openxmlformats.org/officeDocument/2006/relationships/image" Target="../media/image11.png"/><Relationship Id="rId6" Type="http://schemas.openxmlformats.org/officeDocument/2006/relationships/hyperlink" Target="https://commons.wikimedia.org/wiki/File:Flag_of_Croatia.svg" TargetMode="External"/><Relationship Id="rId11" Type="http://schemas.openxmlformats.org/officeDocument/2006/relationships/hyperlink" Target="http://flickr.com/photos/triinq/6063101562" TargetMode="External"/><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en.wikipedia.org/wiki/Flag_of_Italy" TargetMode="External"/><Relationship Id="rId1" Type="http://schemas.openxmlformats.org/officeDocument/2006/relationships/image" Target="../media/image20.png"/><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hyperlink" Target="http://www.public-domain-image.com/free-images/flags-of-the-world/flag-of-latvia" TargetMode="External"/></Relationships>
</file>

<file path=ppt/diagrams/_rels/data4.xml.rels><?xml version="1.0" encoding="UTF-8" standalone="yes"?>
<Relationships xmlns="http://schemas.openxmlformats.org/package/2006/relationships"><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hyperlink" Target="https://commons.wikimedia.org/wiki/Category:SVG_flags_of_Iceland" TargetMode="External"/><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19.jpeg"/><Relationship Id="rId2" Type="http://schemas.openxmlformats.org/officeDocument/2006/relationships/hyperlink" Target="https://es.wikipedia.org/wiki/Bulgaria" TargetMode="External"/><Relationship Id="rId1" Type="http://schemas.openxmlformats.org/officeDocument/2006/relationships/image" Target="../media/image11.png"/><Relationship Id="rId6" Type="http://schemas.openxmlformats.org/officeDocument/2006/relationships/hyperlink" Target="https://commons.wikimedia.org/wiki/File:Flag_of_Croatia.svg" TargetMode="External"/><Relationship Id="rId11" Type="http://schemas.openxmlformats.org/officeDocument/2006/relationships/hyperlink" Target="http://flickr.com/photos/triinq/6063101562" TargetMode="External"/><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en.wikipedia.org/wiki/Flag_of_Italy" TargetMode="External"/><Relationship Id="rId1" Type="http://schemas.openxmlformats.org/officeDocument/2006/relationships/image" Target="../media/image20.png"/><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hyperlink" Target="http://www.public-domain-image.com/free-images/flags-of-the-world/flag-of-latvia"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37 NO</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a:t>9 </a:t>
          </a:r>
          <a:r>
            <a:rPr lang="pl-PL" err="1"/>
            <a:t>IS</a:t>
          </a:r>
          <a:endParaRPr lang="pl-PL"/>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6CCEE035-855A-44A1-8040-0FF53C501409}">
      <dgm:prSet phldrT="[Tekst]"/>
      <dgm:spPr/>
      <dgm:t>
        <a:bodyPr/>
        <a:lstStyle/>
        <a:p>
          <a:r>
            <a:rPr lang="pl-PL"/>
            <a:t>37 EU</a:t>
          </a:r>
        </a:p>
      </dgm:t>
    </dgm:pt>
    <dgm:pt modelId="{7905C1D8-BEE8-40DE-A5D3-1CA113C89C85}" type="parTrans" cxnId="{EDCDAFFF-7261-4778-8083-FFC097DBC26C}">
      <dgm:prSet/>
      <dgm:spPr/>
      <dgm:t>
        <a:bodyPr/>
        <a:lstStyle/>
        <a:p>
          <a:endParaRPr lang="pl-PL"/>
        </a:p>
      </dgm:t>
    </dgm:pt>
    <dgm:pt modelId="{992F7E41-835D-40EF-9680-A7759EE7D5C8}" type="sibTrans" cxnId="{EDCDAFFF-7261-4778-8083-FFC097DBC26C}">
      <dgm:prSet/>
      <dgm:spPr/>
      <dgm:t>
        <a:bodyPr/>
        <a:lstStyle/>
        <a:p>
          <a:endParaRPr lang="pl-PL"/>
        </a:p>
      </dgm:t>
    </dgm:pt>
    <dgm:pt modelId="{FBD2E75E-1B3E-4DD3-A998-D59366C8EC3E}">
      <dgm:prSet phldrT="[Tekst]"/>
      <dgm:spPr/>
      <dgm:t>
        <a:bodyPr/>
        <a:lstStyle/>
        <a:p>
          <a:r>
            <a:rPr lang="pl-PL"/>
            <a:t>3 </a:t>
          </a:r>
          <a:r>
            <a:rPr lang="pl-PL" err="1"/>
            <a:t>IO</a:t>
          </a:r>
          <a:endParaRPr lang="pl-PL"/>
        </a:p>
      </dgm:t>
    </dgm:pt>
    <dgm:pt modelId="{F2277FA1-8D26-442A-AEEB-23315A3B83BC}" type="parTrans" cxnId="{00F16FBD-C756-4573-BCD0-B7F043AE893C}">
      <dgm:prSet/>
      <dgm:spPr/>
      <dgm:t>
        <a:bodyPr/>
        <a:lstStyle/>
        <a:p>
          <a:endParaRPr lang="pl-PL"/>
        </a:p>
      </dgm:t>
    </dgm:pt>
    <dgm:pt modelId="{29245FE3-3CCC-4E70-8877-D5DFF0663284}" type="sibTrans" cxnId="{00F16FBD-C756-4573-BCD0-B7F043AE893C}">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4"/>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0776FE8D-9D40-47F5-88AB-81B31AD1B714}" type="pres">
      <dgm:prSet presAssocID="{EA357162-A000-4221-89E4-71ACCA1C3739}" presName="textRect" presStyleLbl="revTx" presStyleIdx="0" presStyleCnt="4">
        <dgm:presLayoutVars>
          <dgm:bulletEnabled val="1"/>
        </dgm:presLayoutVars>
      </dgm:prSet>
      <dgm:spPr/>
    </dgm:pt>
    <dgm:pt modelId="{47CC94C1-0854-43F7-B050-E955E740E739}" type="pres">
      <dgm:prSet presAssocID="{7CC6691A-06D0-4AB5-8E77-899275216B39}" presName="sibTrans" presStyleLbl="sibTrans2D1" presStyleIdx="0" presStyleCnt="0"/>
      <dgm:spPr/>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1" presStyleCnt="4"/>
      <dgm:spPr>
        <a:prstGeom prst="rect">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l="-2000" r="-2000"/>
          </a:stretch>
        </a:blipFill>
      </dgm:spPr>
    </dgm:pt>
    <dgm:pt modelId="{60ECD52A-D187-4543-AF87-570483E8147B}" type="pres">
      <dgm:prSet presAssocID="{9427D486-4F35-4716-AFB7-08DC7617EB30}" presName="textRect" presStyleLbl="revTx" presStyleIdx="1" presStyleCnt="4">
        <dgm:presLayoutVars>
          <dgm:bulletEnabled val="1"/>
        </dgm:presLayoutVars>
      </dgm:prSet>
      <dgm:spPr/>
    </dgm:pt>
    <dgm:pt modelId="{D6BDF469-F0BD-4000-9D47-EA4541049420}" type="pres">
      <dgm:prSet presAssocID="{1896BD5C-A0AB-49F7-AA20-B93CDA63E575}" presName="sibTrans" presStyleLbl="sibTrans2D1" presStyleIdx="0" presStyleCnt="0"/>
      <dgm:spPr/>
    </dgm:pt>
    <dgm:pt modelId="{C1951975-1E61-459B-938C-52A8A142F950}" type="pres">
      <dgm:prSet presAssocID="{6CCEE035-855A-44A1-8040-0FF53C501409}" presName="compNode" presStyleCnt="0"/>
      <dgm:spPr/>
    </dgm:pt>
    <dgm:pt modelId="{BAD61E07-6176-496F-AF40-5D9378F6BCC0}" type="pres">
      <dgm:prSet presAssocID="{6CCEE035-855A-44A1-8040-0FF53C501409}" presName="pictRect" presStyleLbl="node1" presStyleIdx="2" presStyleCnt="4"/>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4D54E8AF-CE5A-4DFA-B40A-A34DF7152420}" type="pres">
      <dgm:prSet presAssocID="{6CCEE035-855A-44A1-8040-0FF53C501409}" presName="textRect" presStyleLbl="revTx" presStyleIdx="2" presStyleCnt="4">
        <dgm:presLayoutVars>
          <dgm:bulletEnabled val="1"/>
        </dgm:presLayoutVars>
      </dgm:prSet>
      <dgm:spPr/>
    </dgm:pt>
    <dgm:pt modelId="{5C972EBC-A0DA-4548-A368-11881B8D211C}" type="pres">
      <dgm:prSet presAssocID="{992F7E41-835D-40EF-9680-A7759EE7D5C8}" presName="sibTrans" presStyleLbl="sibTrans2D1" presStyleIdx="0" presStyleCnt="0"/>
      <dgm:spPr/>
    </dgm:pt>
    <dgm:pt modelId="{D7261E7B-1151-4B10-90F1-D22B049BECDC}" type="pres">
      <dgm:prSet presAssocID="{FBD2E75E-1B3E-4DD3-A998-D59366C8EC3E}" presName="compNode" presStyleCnt="0"/>
      <dgm:spPr/>
    </dgm:pt>
    <dgm:pt modelId="{34DBF603-D0CC-4DDE-87E3-DC00EAE0CD3D}" type="pres">
      <dgm:prSet presAssocID="{FBD2E75E-1B3E-4DD3-A998-D59366C8EC3E}" presName="pictRect" presStyleLbl="node1" presStyleIdx="3" presStyleCnt="4"/>
      <dgm:spPr>
        <a:prstGeom prst="rect">
          <a:avLst/>
        </a:prstGeom>
        <a:blipFill>
          <a:blip xmlns:r="http://schemas.openxmlformats.org/officeDocument/2006/relationships" r:embed="rId5"/>
          <a:srcRect/>
          <a:stretch>
            <a:fillRect t="-1000" b="-1000"/>
          </a:stretch>
        </a:blipFill>
      </dgm:spPr>
    </dgm:pt>
    <dgm:pt modelId="{B02750A2-87D3-4FBE-95B0-51216450538D}" type="pres">
      <dgm:prSet presAssocID="{FBD2E75E-1B3E-4DD3-A998-D59366C8EC3E}" presName="textRect" presStyleLbl="revTx" presStyleIdx="3" presStyleCnt="4">
        <dgm:presLayoutVars>
          <dgm:bulletEnabled val="1"/>
        </dgm:presLayoutVars>
      </dgm:prSet>
      <dgm:spPr/>
    </dgm:pt>
  </dgm:ptLst>
  <dgm:cxnLst>
    <dgm:cxn modelId="{00BC2E02-B6CC-41BC-8705-A0B4E9027E13}" type="presOf" srcId="{992F7E41-835D-40EF-9680-A7759EE7D5C8}" destId="{5C972EBC-A0DA-4548-A368-11881B8D211C}" srcOrd="0" destOrd="0" presId="urn:microsoft.com/office/officeart/2005/8/layout/pList1"/>
    <dgm:cxn modelId="{9D14ED04-13D8-46E7-B639-23CED1BA80FD}" type="presOf" srcId="{7CC6691A-06D0-4AB5-8E77-899275216B39}" destId="{47CC94C1-0854-43F7-B050-E955E740E739}" srcOrd="0" destOrd="0" presId="urn:microsoft.com/office/officeart/2005/8/layout/pList1"/>
    <dgm:cxn modelId="{87AFC708-D07B-48AA-BF98-25AA3580A4EB}" type="presOf" srcId="{6CCEE035-855A-44A1-8040-0FF53C501409}" destId="{4D54E8AF-CE5A-4DFA-B40A-A34DF7152420}" srcOrd="0" destOrd="0" presId="urn:microsoft.com/office/officeart/2005/8/layout/pList1"/>
    <dgm:cxn modelId="{F669230C-30EC-4053-BABA-E10A539B0888}" type="presOf" srcId="{FBD2E75E-1B3E-4DD3-A998-D59366C8EC3E}" destId="{B02750A2-87D3-4FBE-95B0-51216450538D}" srcOrd="0" destOrd="0" presId="urn:microsoft.com/office/officeart/2005/8/layout/pList1"/>
    <dgm:cxn modelId="{554D9B4B-50F4-42AF-9EEF-893C1A8002B0}" type="presOf" srcId="{EA357162-A000-4221-89E4-71ACCA1C3739}" destId="{0776FE8D-9D40-47F5-88AB-81B31AD1B714}" srcOrd="0" destOrd="0" presId="urn:microsoft.com/office/officeart/2005/8/layout/pList1"/>
    <dgm:cxn modelId="{16CAE855-7B9A-4D7A-AFE5-FFD81CF66E8D}" type="presOf" srcId="{9427D486-4F35-4716-AFB7-08DC7617EB30}" destId="{60ECD52A-D187-4543-AF87-570483E8147B}" srcOrd="0" destOrd="0" presId="urn:microsoft.com/office/officeart/2005/8/layout/pList1"/>
    <dgm:cxn modelId="{635F2193-62D1-4E7F-87AC-51E0499515CF}" type="presOf" srcId="{1896BD5C-A0AB-49F7-AA20-B93CDA63E575}" destId="{D6BDF469-F0BD-4000-9D47-EA4541049420}"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00F16FBD-C756-4573-BCD0-B7F043AE893C}" srcId="{628EAF00-B7DD-4A10-8D46-AEB10B44FCA7}" destId="{FBD2E75E-1B3E-4DD3-A998-D59366C8EC3E}" srcOrd="3" destOrd="0" parTransId="{F2277FA1-8D26-442A-AEEB-23315A3B83BC}" sibTransId="{29245FE3-3CCC-4E70-8877-D5DFF0663284}"/>
    <dgm:cxn modelId="{F4F5B1F6-5AE5-4143-837C-A2AB33F2BA6C}" srcId="{628EAF00-B7DD-4A10-8D46-AEB10B44FCA7}" destId="{9427D486-4F35-4716-AFB7-08DC7617EB30}" srcOrd="1" destOrd="0" parTransId="{2121B234-D3C2-4EEC-BCD0-51F247D16026}" sibTransId="{1896BD5C-A0AB-49F7-AA20-B93CDA63E575}"/>
    <dgm:cxn modelId="{4DB7AFFB-9A63-40A4-A7B0-A688AAF7DD16}" srcId="{628EAF00-B7DD-4A10-8D46-AEB10B44FCA7}" destId="{EA357162-A000-4221-89E4-71ACCA1C3739}" srcOrd="0" destOrd="0" parTransId="{BB8D9BE6-DD9B-4331-AC74-52CB40BC71E1}" sibTransId="{7CC6691A-06D0-4AB5-8E77-899275216B39}"/>
    <dgm:cxn modelId="{EDCDAFFF-7261-4778-8083-FFC097DBC26C}" srcId="{628EAF00-B7DD-4A10-8D46-AEB10B44FCA7}" destId="{6CCEE035-855A-44A1-8040-0FF53C501409}" srcOrd="2" destOrd="0" parTransId="{7905C1D8-BEE8-40DE-A5D3-1CA113C89C85}" sibTransId="{992F7E41-835D-40EF-9680-A7759EE7D5C8}"/>
    <dgm:cxn modelId="{D532F282-1863-4700-A796-89391754D191}" type="presParOf" srcId="{D6A3AE1C-4EE6-4B9A-B808-CABF8E374E3C}" destId="{70AB4A3D-E76E-4D6B-B961-81871CEF09D0}" srcOrd="0" destOrd="0" presId="urn:microsoft.com/office/officeart/2005/8/layout/pList1"/>
    <dgm:cxn modelId="{EFA867FD-3D1B-4DC0-9574-6E73CED9FD22}" type="presParOf" srcId="{70AB4A3D-E76E-4D6B-B961-81871CEF09D0}" destId="{843FC3CD-01F3-4283-B608-35FE9E29AB9E}" srcOrd="0" destOrd="0" presId="urn:microsoft.com/office/officeart/2005/8/layout/pList1"/>
    <dgm:cxn modelId="{88C5C085-2FC2-48BC-BDFE-1031526EC97F}" type="presParOf" srcId="{70AB4A3D-E76E-4D6B-B961-81871CEF09D0}" destId="{0776FE8D-9D40-47F5-88AB-81B31AD1B714}" srcOrd="1" destOrd="0" presId="urn:microsoft.com/office/officeart/2005/8/layout/pList1"/>
    <dgm:cxn modelId="{B328130D-BDCE-478A-AB6D-E91AF987FD1F}" type="presParOf" srcId="{D6A3AE1C-4EE6-4B9A-B808-CABF8E374E3C}" destId="{47CC94C1-0854-43F7-B050-E955E740E739}" srcOrd="1" destOrd="0" presId="urn:microsoft.com/office/officeart/2005/8/layout/pList1"/>
    <dgm:cxn modelId="{4F3797C1-3A59-453E-A629-D7B2CAA4F197}" type="presParOf" srcId="{D6A3AE1C-4EE6-4B9A-B808-CABF8E374E3C}" destId="{2341944C-DCCB-43C6-A098-41F15B93A05B}" srcOrd="2" destOrd="0" presId="urn:microsoft.com/office/officeart/2005/8/layout/pList1"/>
    <dgm:cxn modelId="{6D743BD0-F8B5-4958-B094-0E51D19AB3DF}" type="presParOf" srcId="{2341944C-DCCB-43C6-A098-41F15B93A05B}" destId="{9B719CF7-3BEA-4EA9-A60E-846B4946ABF0}" srcOrd="0" destOrd="0" presId="urn:microsoft.com/office/officeart/2005/8/layout/pList1"/>
    <dgm:cxn modelId="{343513CD-EAA1-4297-8A7F-BD981E4B5A96}" type="presParOf" srcId="{2341944C-DCCB-43C6-A098-41F15B93A05B}" destId="{60ECD52A-D187-4543-AF87-570483E8147B}" srcOrd="1" destOrd="0" presId="urn:microsoft.com/office/officeart/2005/8/layout/pList1"/>
    <dgm:cxn modelId="{5BE84287-FFAE-4566-AACB-FA65A43D7DB9}" type="presParOf" srcId="{D6A3AE1C-4EE6-4B9A-B808-CABF8E374E3C}" destId="{D6BDF469-F0BD-4000-9D47-EA4541049420}" srcOrd="3" destOrd="0" presId="urn:microsoft.com/office/officeart/2005/8/layout/pList1"/>
    <dgm:cxn modelId="{B4A9E8C3-2B2C-4141-9AA2-927A7AA78791}" type="presParOf" srcId="{D6A3AE1C-4EE6-4B9A-B808-CABF8E374E3C}" destId="{C1951975-1E61-459B-938C-52A8A142F950}" srcOrd="4" destOrd="0" presId="urn:microsoft.com/office/officeart/2005/8/layout/pList1"/>
    <dgm:cxn modelId="{63B40646-428F-457C-90E9-62EE7D652A6F}" type="presParOf" srcId="{C1951975-1E61-459B-938C-52A8A142F950}" destId="{BAD61E07-6176-496F-AF40-5D9378F6BCC0}" srcOrd="0" destOrd="0" presId="urn:microsoft.com/office/officeart/2005/8/layout/pList1"/>
    <dgm:cxn modelId="{DD74FB64-EB51-4E81-B6FA-9FD71FFF53CF}" type="presParOf" srcId="{C1951975-1E61-459B-938C-52A8A142F950}" destId="{4D54E8AF-CE5A-4DFA-B40A-A34DF7152420}" srcOrd="1" destOrd="0" presId="urn:microsoft.com/office/officeart/2005/8/layout/pList1"/>
    <dgm:cxn modelId="{69A3AE37-B265-4614-8151-A0E1D6C71DC2}" type="presParOf" srcId="{D6A3AE1C-4EE6-4B9A-B808-CABF8E374E3C}" destId="{5C972EBC-A0DA-4548-A368-11881B8D211C}" srcOrd="5" destOrd="0" presId="urn:microsoft.com/office/officeart/2005/8/layout/pList1"/>
    <dgm:cxn modelId="{BB7F72AD-F38D-4527-AC6D-86C3768226B2}" type="presParOf" srcId="{D6A3AE1C-4EE6-4B9A-B808-CABF8E374E3C}" destId="{D7261E7B-1151-4B10-90F1-D22B049BECDC}" srcOrd="6" destOrd="0" presId="urn:microsoft.com/office/officeart/2005/8/layout/pList1"/>
    <dgm:cxn modelId="{00B838EA-D4EA-4E81-948E-5654950FA48B}" type="presParOf" srcId="{D7261E7B-1151-4B10-90F1-D22B049BECDC}" destId="{34DBF603-D0CC-4DDE-87E3-DC00EAE0CD3D}" srcOrd="0" destOrd="0" presId="urn:microsoft.com/office/officeart/2005/8/layout/pList1"/>
    <dgm:cxn modelId="{19288AAF-23BB-4EB3-832B-DFD28E5BDF75}" type="presParOf" srcId="{D7261E7B-1151-4B10-90F1-D22B049BECDC}" destId="{B02750A2-87D3-4FBE-95B0-51216450538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b="1"/>
            <a:t>31 </a:t>
          </a:r>
          <a:r>
            <a:rPr lang="pl-PL" b="1" err="1"/>
            <a:t>BG</a:t>
          </a:r>
          <a:endParaRPr lang="pl-PL" b="1"/>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b="1"/>
            <a:t>18 </a:t>
          </a:r>
          <a:r>
            <a:rPr lang="pl-PL" b="1" err="1"/>
            <a:t>HR</a:t>
          </a:r>
          <a:endParaRPr lang="pl-PL" b="1"/>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6CCEE035-855A-44A1-8040-0FF53C501409}">
      <dgm:prSet phldrT="[Tekst]"/>
      <dgm:spPr/>
      <dgm:t>
        <a:bodyPr/>
        <a:lstStyle/>
        <a:p>
          <a:r>
            <a:rPr lang="pl-PL" b="1"/>
            <a:t>15 </a:t>
          </a:r>
          <a:r>
            <a:rPr lang="pl-PL" b="1" err="1"/>
            <a:t>CY</a:t>
          </a:r>
          <a:endParaRPr lang="pl-PL" b="1"/>
        </a:p>
      </dgm:t>
    </dgm:pt>
    <dgm:pt modelId="{7905C1D8-BEE8-40DE-A5D3-1CA113C89C85}" type="parTrans" cxnId="{EDCDAFFF-7261-4778-8083-FFC097DBC26C}">
      <dgm:prSet/>
      <dgm:spPr/>
      <dgm:t>
        <a:bodyPr/>
        <a:lstStyle/>
        <a:p>
          <a:endParaRPr lang="pl-PL"/>
        </a:p>
      </dgm:t>
    </dgm:pt>
    <dgm:pt modelId="{992F7E41-835D-40EF-9680-A7759EE7D5C8}" type="sibTrans" cxnId="{EDCDAFFF-7261-4778-8083-FFC097DBC26C}">
      <dgm:prSet/>
      <dgm:spPr/>
      <dgm:t>
        <a:bodyPr/>
        <a:lstStyle/>
        <a:p>
          <a:endParaRPr lang="pl-PL"/>
        </a:p>
      </dgm:t>
    </dgm:pt>
    <dgm:pt modelId="{FBD2E75E-1B3E-4DD3-A998-D59366C8EC3E}">
      <dgm:prSet phldrT="[Tekst]"/>
      <dgm:spPr/>
      <dgm:t>
        <a:bodyPr/>
        <a:lstStyle/>
        <a:p>
          <a:r>
            <a:rPr lang="pl-PL" b="1"/>
            <a:t>8 </a:t>
          </a:r>
          <a:r>
            <a:rPr lang="pl-PL" b="1" err="1"/>
            <a:t>CZ</a:t>
          </a:r>
          <a:endParaRPr lang="pl-PL" b="1"/>
        </a:p>
      </dgm:t>
    </dgm:pt>
    <dgm:pt modelId="{F2277FA1-8D26-442A-AEEB-23315A3B83BC}" type="parTrans" cxnId="{00F16FBD-C756-4573-BCD0-B7F043AE893C}">
      <dgm:prSet/>
      <dgm:spPr/>
      <dgm:t>
        <a:bodyPr/>
        <a:lstStyle/>
        <a:p>
          <a:endParaRPr lang="pl-PL"/>
        </a:p>
      </dgm:t>
    </dgm:pt>
    <dgm:pt modelId="{29245FE3-3CCC-4E70-8877-D5DFF0663284}" type="sibTrans" cxnId="{00F16FBD-C756-4573-BCD0-B7F043AE893C}">
      <dgm:prSet/>
      <dgm:spPr/>
      <dgm:t>
        <a:bodyPr/>
        <a:lstStyle/>
        <a:p>
          <a:endParaRPr lang="pl-PL"/>
        </a:p>
      </dgm:t>
    </dgm:pt>
    <dgm:pt modelId="{9B94A318-18A0-468E-B6A8-BF99A5016579}">
      <dgm:prSet phldrT="[Tekst]"/>
      <dgm:spPr/>
      <dgm:t>
        <a:bodyPr/>
        <a:lstStyle/>
        <a:p>
          <a:r>
            <a:rPr lang="pl-PL" b="1"/>
            <a:t>7 </a:t>
          </a:r>
          <a:r>
            <a:rPr lang="pl-PL" b="1" err="1"/>
            <a:t>EE</a:t>
          </a:r>
          <a:endParaRPr lang="pl-PL" b="1"/>
        </a:p>
      </dgm:t>
    </dgm:pt>
    <dgm:pt modelId="{EECBF8CF-673D-4A91-908A-1EE511CA374A}" type="parTrans" cxnId="{7BEDE5A1-0F84-4207-B172-9FB2E076C305}">
      <dgm:prSet/>
      <dgm:spPr/>
      <dgm:t>
        <a:bodyPr/>
        <a:lstStyle/>
        <a:p>
          <a:endParaRPr lang="pl-PL"/>
        </a:p>
      </dgm:t>
    </dgm:pt>
    <dgm:pt modelId="{D3BB44C8-0841-40C0-B2D7-A269737A97BE}" type="sibTrans" cxnId="{7BEDE5A1-0F84-4207-B172-9FB2E076C305}">
      <dgm:prSet/>
      <dgm:spPr/>
      <dgm:t>
        <a:bodyPr/>
        <a:lstStyle/>
        <a:p>
          <a:endParaRPr lang="pl-PL"/>
        </a:p>
      </dgm:t>
    </dgm:pt>
    <dgm:pt modelId="{F6F549D1-560B-4E23-B3BD-E5377CA896ED}">
      <dgm:prSet phldrT="[Tekst]"/>
      <dgm:spPr/>
      <dgm:t>
        <a:bodyPr/>
        <a:lstStyle/>
        <a:p>
          <a:r>
            <a:rPr lang="pl-PL" b="1"/>
            <a:t>30 EL</a:t>
          </a:r>
        </a:p>
      </dgm:t>
    </dgm:pt>
    <dgm:pt modelId="{97032707-4A19-44F5-99B3-CF449DB7E353}" type="parTrans" cxnId="{F9B60095-327A-4B47-AD78-EB8E7CADFCFD}">
      <dgm:prSet/>
      <dgm:spPr/>
      <dgm:t>
        <a:bodyPr/>
        <a:lstStyle/>
        <a:p>
          <a:endParaRPr lang="pl-PL"/>
        </a:p>
      </dgm:t>
    </dgm:pt>
    <dgm:pt modelId="{115C669B-625E-4F14-9F4B-ADBCDA20F2EE}" type="sibTrans" cxnId="{F9B60095-327A-4B47-AD78-EB8E7CADFCFD}">
      <dgm:prSet/>
      <dgm:spPr/>
      <dgm:t>
        <a:bodyPr/>
        <a:lstStyle/>
        <a:p>
          <a:endParaRPr lang="pl-PL"/>
        </a:p>
      </dgm:t>
    </dgm:pt>
    <dgm:pt modelId="{12F43ED5-8114-455D-A954-12F7546B48B5}">
      <dgm:prSet phldrT="[Tekst]"/>
      <dgm:spPr/>
      <dgm:t>
        <a:bodyPr/>
        <a:lstStyle/>
        <a:p>
          <a:r>
            <a:rPr lang="pl-PL" b="1"/>
            <a:t>20 HU</a:t>
          </a:r>
        </a:p>
      </dgm:t>
    </dgm:pt>
    <dgm:pt modelId="{6B85E76A-8B07-487A-B462-978B03BA2319}" type="parTrans" cxnId="{DF19CBF2-29DD-4673-B3C7-46EAB0507FBF}">
      <dgm:prSet/>
      <dgm:spPr/>
      <dgm:t>
        <a:bodyPr/>
        <a:lstStyle/>
        <a:p>
          <a:endParaRPr lang="pl-PL"/>
        </a:p>
      </dgm:t>
    </dgm:pt>
    <dgm:pt modelId="{72BF9374-779F-4CC2-9D7B-1CFB4F6879D2}" type="sibTrans" cxnId="{DF19CBF2-29DD-4673-B3C7-46EAB0507FBF}">
      <dgm:prSet/>
      <dgm:spPr/>
      <dgm:t>
        <a:bodyPr/>
        <a:lstStyle/>
        <a:p>
          <a:endParaRPr lang="pl-PL"/>
        </a:p>
      </dgm:t>
    </dgm:pt>
    <dgm:pt modelId="{DF6EE9B4-3C6F-4564-8FE3-146E6D6A4CFC}">
      <dgm:prSet phldrT="[Tekst]"/>
      <dgm:spPr/>
      <dgm:t>
        <a:bodyPr/>
        <a:lstStyle/>
        <a:p>
          <a:r>
            <a:rPr lang="pl-PL"/>
            <a:t>7 </a:t>
          </a:r>
          <a:r>
            <a:rPr lang="pl-PL" err="1"/>
            <a:t>IE</a:t>
          </a:r>
          <a:endParaRPr lang="pl-PL"/>
        </a:p>
      </dgm:t>
    </dgm:pt>
    <dgm:pt modelId="{FA5072E0-1126-4EDA-A17A-0E3423C2D71D}" type="parTrans" cxnId="{DFDD3039-746C-479E-9124-BE37F31F6F61}">
      <dgm:prSet/>
      <dgm:spPr/>
      <dgm:t>
        <a:bodyPr/>
        <a:lstStyle/>
        <a:p>
          <a:endParaRPr lang="pl-PL"/>
        </a:p>
      </dgm:t>
    </dgm:pt>
    <dgm:pt modelId="{61DED1D6-D8D0-4BD7-B526-38874C24AB4B}" type="sibTrans" cxnId="{DFDD3039-746C-479E-9124-BE37F31F6F61}">
      <dgm:prSet/>
      <dgm:spPr/>
      <dgm:t>
        <a:bodyPr/>
        <a:lstStyle/>
        <a:p>
          <a:endParaRPr lang="pl-PL"/>
        </a:p>
      </dgm:t>
    </dgm:pt>
    <dgm:pt modelId="{5C1B6DD0-21D4-4CAD-A7F7-F6378A1EA7FA}">
      <dgm:prSet phldrT="[Tekst]"/>
      <dgm:spPr/>
      <dgm:t>
        <a:bodyPr/>
        <a:lstStyle/>
        <a:p>
          <a:r>
            <a:rPr lang="pl-PL" b="1"/>
            <a:t>13 SI</a:t>
          </a:r>
        </a:p>
      </dgm:t>
    </dgm:pt>
    <dgm:pt modelId="{3462D373-5D51-4E6A-B55C-5EC243E9F089}" type="parTrans" cxnId="{B4D226E7-66FE-457A-8810-56EFF7F3FA24}">
      <dgm:prSet/>
      <dgm:spPr/>
      <dgm:t>
        <a:bodyPr/>
        <a:lstStyle/>
        <a:p>
          <a:endParaRPr lang="pl-PL"/>
        </a:p>
      </dgm:t>
    </dgm:pt>
    <dgm:pt modelId="{015D5BCE-1DC5-4A4A-B39B-218BD08BC935}" type="sibTrans" cxnId="{B4D226E7-66FE-457A-8810-56EFF7F3FA24}">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9"/>
      <dgm:spPr>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000" r="-7000"/>
          </a:stretch>
        </a:blipFill>
      </dgm:spPr>
    </dgm:pt>
    <dgm:pt modelId="{0776FE8D-9D40-47F5-88AB-81B31AD1B714}" type="pres">
      <dgm:prSet presAssocID="{EA357162-A000-4221-89E4-71ACCA1C3739}" presName="textRect" presStyleLbl="revTx" presStyleIdx="0" presStyleCnt="9">
        <dgm:presLayoutVars>
          <dgm:bulletEnabled val="1"/>
        </dgm:presLayoutVars>
      </dgm:prSet>
      <dgm:spPr/>
    </dgm:pt>
    <dgm:pt modelId="{47CC94C1-0854-43F7-B050-E955E740E739}" type="pres">
      <dgm:prSet presAssocID="{7CC6691A-06D0-4AB5-8E77-899275216B39}" presName="sibTrans" presStyleLbl="sibTrans2D1" presStyleIdx="0" presStyleCnt="0"/>
      <dgm:spPr/>
    </dgm:pt>
    <dgm:pt modelId="{56355359-0080-4B86-B7BD-682518CB1C28}" type="pres">
      <dgm:prSet presAssocID="{F6F549D1-560B-4E23-B3BD-E5377CA896ED}" presName="compNode" presStyleCnt="0"/>
      <dgm:spPr/>
    </dgm:pt>
    <dgm:pt modelId="{CF2C3074-536E-4884-8B03-C8FAF0C544AB}" type="pres">
      <dgm:prSet presAssocID="{F6F549D1-560B-4E23-B3BD-E5377CA896ED}" presName="pictRect" presStyleLbl="node1" presStyleIdx="1" presStyleCnt="9"/>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6AC38041-339D-4F68-9B4E-C40C65EBF8E5}" type="pres">
      <dgm:prSet presAssocID="{F6F549D1-560B-4E23-B3BD-E5377CA896ED}" presName="textRect" presStyleLbl="revTx" presStyleIdx="1" presStyleCnt="9">
        <dgm:presLayoutVars>
          <dgm:bulletEnabled val="1"/>
        </dgm:presLayoutVars>
      </dgm:prSet>
      <dgm:spPr/>
    </dgm:pt>
    <dgm:pt modelId="{83450695-5F2A-4B52-AE04-57E2038E09CE}" type="pres">
      <dgm:prSet presAssocID="{115C669B-625E-4F14-9F4B-ADBCDA20F2EE}" presName="sibTrans" presStyleLbl="sibTrans2D1" presStyleIdx="0" presStyleCnt="0"/>
      <dgm:spPr/>
    </dgm:pt>
    <dgm:pt modelId="{B118C010-5FAA-4620-A777-20DCDF9F9002}" type="pres">
      <dgm:prSet presAssocID="{12F43ED5-8114-455D-A954-12F7546B48B5}" presName="compNode" presStyleCnt="0"/>
      <dgm:spPr/>
    </dgm:pt>
    <dgm:pt modelId="{692D6925-DF71-4CE2-86DC-98DD13EE1442}" type="pres">
      <dgm:prSet presAssocID="{12F43ED5-8114-455D-A954-12F7546B48B5}" presName="pictRect" presStyleLbl="node1" presStyleIdx="2" presStyleCnt="9"/>
      <dgm:spPr>
        <a:prstGeom prst="rect">
          <a:avLst/>
        </a:prstGeom>
        <a:blipFill>
          <a:blip xmlns:r="http://schemas.openxmlformats.org/officeDocument/2006/relationships" r:embed="rId4"/>
          <a:srcRect/>
          <a:stretch>
            <a:fillRect l="-2000" r="-2000"/>
          </a:stretch>
        </a:blipFill>
      </dgm:spPr>
    </dgm:pt>
    <dgm:pt modelId="{05803C3B-14DD-4474-A121-172C32E0772A}" type="pres">
      <dgm:prSet presAssocID="{12F43ED5-8114-455D-A954-12F7546B48B5}" presName="textRect" presStyleLbl="revTx" presStyleIdx="2" presStyleCnt="9">
        <dgm:presLayoutVars>
          <dgm:bulletEnabled val="1"/>
        </dgm:presLayoutVars>
      </dgm:prSet>
      <dgm:spPr/>
    </dgm:pt>
    <dgm:pt modelId="{77F00161-509E-4E3A-9BA6-83C7BD8F5482}" type="pres">
      <dgm:prSet presAssocID="{72BF9374-779F-4CC2-9D7B-1CFB4F6879D2}" presName="sibTrans" presStyleLbl="sibTrans2D1" presStyleIdx="0" presStyleCnt="0"/>
      <dgm:spPr/>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3" presStyleCnt="9"/>
      <dgm:spPr>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9000" r="-19000"/>
          </a:stretch>
        </a:blipFill>
      </dgm:spPr>
    </dgm:pt>
    <dgm:pt modelId="{60ECD52A-D187-4543-AF87-570483E8147B}" type="pres">
      <dgm:prSet presAssocID="{9427D486-4F35-4716-AFB7-08DC7617EB30}" presName="textRect" presStyleLbl="revTx" presStyleIdx="3" presStyleCnt="9">
        <dgm:presLayoutVars>
          <dgm:bulletEnabled val="1"/>
        </dgm:presLayoutVars>
      </dgm:prSet>
      <dgm:spPr/>
    </dgm:pt>
    <dgm:pt modelId="{D6BDF469-F0BD-4000-9D47-EA4541049420}" type="pres">
      <dgm:prSet presAssocID="{1896BD5C-A0AB-49F7-AA20-B93CDA63E575}" presName="sibTrans" presStyleLbl="sibTrans2D1" presStyleIdx="0" presStyleCnt="0"/>
      <dgm:spPr/>
    </dgm:pt>
    <dgm:pt modelId="{C1951975-1E61-459B-938C-52A8A142F950}" type="pres">
      <dgm:prSet presAssocID="{6CCEE035-855A-44A1-8040-0FF53C501409}" presName="compNode" presStyleCnt="0"/>
      <dgm:spPr/>
    </dgm:pt>
    <dgm:pt modelId="{BAD61E07-6176-496F-AF40-5D9378F6BCC0}" type="pres">
      <dgm:prSet presAssocID="{6CCEE035-855A-44A1-8040-0FF53C501409}" presName="pictRect" presStyleLbl="node1" presStyleIdx="4" presStyleCnt="9"/>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dgm:spPr>
    </dgm:pt>
    <dgm:pt modelId="{4D54E8AF-CE5A-4DFA-B40A-A34DF7152420}" type="pres">
      <dgm:prSet presAssocID="{6CCEE035-855A-44A1-8040-0FF53C501409}" presName="textRect" presStyleLbl="revTx" presStyleIdx="4" presStyleCnt="9">
        <dgm:presLayoutVars>
          <dgm:bulletEnabled val="1"/>
        </dgm:presLayoutVars>
      </dgm:prSet>
      <dgm:spPr/>
    </dgm:pt>
    <dgm:pt modelId="{5C972EBC-A0DA-4548-A368-11881B8D211C}" type="pres">
      <dgm:prSet presAssocID="{992F7E41-835D-40EF-9680-A7759EE7D5C8}" presName="sibTrans" presStyleLbl="sibTrans2D1" presStyleIdx="0" presStyleCnt="0"/>
      <dgm:spPr/>
    </dgm:pt>
    <dgm:pt modelId="{4307716E-00B8-4A78-8465-6A739613E4F8}" type="pres">
      <dgm:prSet presAssocID="{5C1B6DD0-21D4-4CAD-A7F7-F6378A1EA7FA}" presName="compNode" presStyleCnt="0"/>
      <dgm:spPr/>
    </dgm:pt>
    <dgm:pt modelId="{0C192987-26A1-4472-BABB-1BEE7935383D}" type="pres">
      <dgm:prSet presAssocID="{5C1B6DD0-21D4-4CAD-A7F7-F6378A1EA7FA}" presName="pictRect" presStyleLbl="node1" presStyleIdx="5" presStyleCnt="9"/>
      <dgm:spPr>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9000" r="-19000"/>
          </a:stretch>
        </a:blipFill>
      </dgm:spPr>
    </dgm:pt>
    <dgm:pt modelId="{8B705B86-C652-4C42-8B28-E3691980E86E}" type="pres">
      <dgm:prSet presAssocID="{5C1B6DD0-21D4-4CAD-A7F7-F6378A1EA7FA}" presName="textRect" presStyleLbl="revTx" presStyleIdx="5" presStyleCnt="9">
        <dgm:presLayoutVars>
          <dgm:bulletEnabled val="1"/>
        </dgm:presLayoutVars>
      </dgm:prSet>
      <dgm:spPr/>
    </dgm:pt>
    <dgm:pt modelId="{6023221A-18DE-44BD-93AC-45B198190092}" type="pres">
      <dgm:prSet presAssocID="{015D5BCE-1DC5-4A4A-B39B-218BD08BC935}" presName="sibTrans" presStyleLbl="sibTrans2D1" presStyleIdx="0" presStyleCnt="0"/>
      <dgm:spPr/>
    </dgm:pt>
    <dgm:pt modelId="{D7261E7B-1151-4B10-90F1-D22B049BECDC}" type="pres">
      <dgm:prSet presAssocID="{FBD2E75E-1B3E-4DD3-A998-D59366C8EC3E}" presName="compNode" presStyleCnt="0"/>
      <dgm:spPr/>
    </dgm:pt>
    <dgm:pt modelId="{34DBF603-D0CC-4DDE-87E3-DC00EAE0CD3D}" type="pres">
      <dgm:prSet presAssocID="{FBD2E75E-1B3E-4DD3-A998-D59366C8EC3E}" presName="pictRect" presStyleLbl="node1" presStyleIdx="6" presStyleCnt="9"/>
      <dgm:spPr>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000" r="-2000"/>
          </a:stretch>
        </a:blipFill>
      </dgm:spPr>
    </dgm:pt>
    <dgm:pt modelId="{B02750A2-87D3-4FBE-95B0-51216450538D}" type="pres">
      <dgm:prSet presAssocID="{FBD2E75E-1B3E-4DD3-A998-D59366C8EC3E}" presName="textRect" presStyleLbl="revTx" presStyleIdx="6" presStyleCnt="9">
        <dgm:presLayoutVars>
          <dgm:bulletEnabled val="1"/>
        </dgm:presLayoutVars>
      </dgm:prSet>
      <dgm:spPr/>
    </dgm:pt>
    <dgm:pt modelId="{AD82CF33-7A5C-43B5-B920-734178A17640}" type="pres">
      <dgm:prSet presAssocID="{29245FE3-3CCC-4E70-8877-D5DFF0663284}" presName="sibTrans" presStyleLbl="sibTrans2D1" presStyleIdx="0" presStyleCnt="0"/>
      <dgm:spPr/>
    </dgm:pt>
    <dgm:pt modelId="{8E112F62-8CF2-49DF-96E4-7326B07DBA69}" type="pres">
      <dgm:prSet presAssocID="{9B94A318-18A0-468E-B6A8-BF99A5016579}" presName="compNode" presStyleCnt="0"/>
      <dgm:spPr/>
    </dgm:pt>
    <dgm:pt modelId="{F0C616B4-602A-483B-BF27-FDB126B94418}" type="pres">
      <dgm:prSet presAssocID="{9B94A318-18A0-468E-B6A8-BF99A5016579}" presName="pictRect" presStyleLbl="node1" presStyleIdx="7" presStyleCnt="9"/>
      <dgm:spPr>
        <a:prstGeom prst="rect">
          <a:avLst/>
        </a:prstGeom>
        <a:blipFill>
          <a:blip xmlns:r="http://schemas.openxmlformats.org/officeDocument/2006/relationships" r:embed="rId10">
            <a:extLst>
              <a:ext uri="{837473B0-CC2E-450A-ABE3-18F120FF3D39}">
                <a1611:picAttrSrcUrl xmlns:a1611="http://schemas.microsoft.com/office/drawing/2016/11/main" r:id="rId11"/>
              </a:ext>
            </a:extLst>
          </a:blip>
          <a:srcRect/>
          <a:stretch>
            <a:fillRect t="-2000" b="-2000"/>
          </a:stretch>
        </a:blipFill>
      </dgm:spPr>
    </dgm:pt>
    <dgm:pt modelId="{19B5271D-8E2D-4BEF-8DEE-DF9EA25E81B8}" type="pres">
      <dgm:prSet presAssocID="{9B94A318-18A0-468E-B6A8-BF99A5016579}" presName="textRect" presStyleLbl="revTx" presStyleIdx="7" presStyleCnt="9">
        <dgm:presLayoutVars>
          <dgm:bulletEnabled val="1"/>
        </dgm:presLayoutVars>
      </dgm:prSet>
      <dgm:spPr/>
    </dgm:pt>
    <dgm:pt modelId="{778010D3-E3C3-4DE3-A5D0-922DE60883DA}" type="pres">
      <dgm:prSet presAssocID="{D3BB44C8-0841-40C0-B2D7-A269737A97BE}" presName="sibTrans" presStyleLbl="sibTrans2D1" presStyleIdx="0" presStyleCnt="0"/>
      <dgm:spPr/>
    </dgm:pt>
    <dgm:pt modelId="{2A2AF8EF-5E4C-4164-9177-15B579EE3746}" type="pres">
      <dgm:prSet presAssocID="{DF6EE9B4-3C6F-4564-8FE3-146E6D6A4CFC}" presName="compNode" presStyleCnt="0"/>
      <dgm:spPr/>
    </dgm:pt>
    <dgm:pt modelId="{B1D07B96-8BC0-47FB-A386-F1DF1301C383}" type="pres">
      <dgm:prSet presAssocID="{DF6EE9B4-3C6F-4564-8FE3-146E6D6A4CFC}" presName="pictRect" presStyleLbl="node1" presStyleIdx="8" presStyleCnt="9"/>
      <dgm:spPr>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9000" r="-19000"/>
          </a:stretch>
        </a:blipFill>
      </dgm:spPr>
    </dgm:pt>
    <dgm:pt modelId="{64411F39-3B5F-4B6D-B060-16B3869B3E0F}" type="pres">
      <dgm:prSet presAssocID="{DF6EE9B4-3C6F-4564-8FE3-146E6D6A4CFC}" presName="textRect" presStyleLbl="revTx" presStyleIdx="8" presStyleCnt="9">
        <dgm:presLayoutVars>
          <dgm:bulletEnabled val="1"/>
        </dgm:presLayoutVars>
      </dgm:prSet>
      <dgm:spPr/>
    </dgm:pt>
  </dgm:ptLst>
  <dgm:cxnLst>
    <dgm:cxn modelId="{9050550C-CA6B-4B71-9175-98B58C88310D}" type="presOf" srcId="{9B94A318-18A0-468E-B6A8-BF99A5016579}" destId="{19B5271D-8E2D-4BEF-8DEE-DF9EA25E81B8}" srcOrd="0" destOrd="0" presId="urn:microsoft.com/office/officeart/2005/8/layout/pList1"/>
    <dgm:cxn modelId="{7587221C-5D58-482F-8A7D-E1BEFDB0F6AF}" type="presOf" srcId="{12F43ED5-8114-455D-A954-12F7546B48B5}" destId="{05803C3B-14DD-4474-A121-172C32E0772A}" srcOrd="0" destOrd="0" presId="urn:microsoft.com/office/officeart/2005/8/layout/pList1"/>
    <dgm:cxn modelId="{A1A9C433-EE3C-4106-A913-2478EC4439E4}" type="presOf" srcId="{29245FE3-3CCC-4E70-8877-D5DFF0663284}" destId="{AD82CF33-7A5C-43B5-B920-734178A17640}" srcOrd="0" destOrd="0" presId="urn:microsoft.com/office/officeart/2005/8/layout/pList1"/>
    <dgm:cxn modelId="{DFDD3039-746C-479E-9124-BE37F31F6F61}" srcId="{628EAF00-B7DD-4A10-8D46-AEB10B44FCA7}" destId="{DF6EE9B4-3C6F-4564-8FE3-146E6D6A4CFC}" srcOrd="8" destOrd="0" parTransId="{FA5072E0-1126-4EDA-A17A-0E3423C2D71D}" sibTransId="{61DED1D6-D8D0-4BD7-B526-38874C24AB4B}"/>
    <dgm:cxn modelId="{73B90C62-336F-4696-9368-0E14822A3B8A}" type="presOf" srcId="{9427D486-4F35-4716-AFB7-08DC7617EB30}" destId="{60ECD52A-D187-4543-AF87-570483E8147B}" srcOrd="0" destOrd="0" presId="urn:microsoft.com/office/officeart/2005/8/layout/pList1"/>
    <dgm:cxn modelId="{2C42D94D-90E7-4EA7-92A9-3C0ECB1A3D9B}" type="presOf" srcId="{7CC6691A-06D0-4AB5-8E77-899275216B39}" destId="{47CC94C1-0854-43F7-B050-E955E740E739}" srcOrd="0" destOrd="0" presId="urn:microsoft.com/office/officeart/2005/8/layout/pList1"/>
    <dgm:cxn modelId="{F9B60095-327A-4B47-AD78-EB8E7CADFCFD}" srcId="{628EAF00-B7DD-4A10-8D46-AEB10B44FCA7}" destId="{F6F549D1-560B-4E23-B3BD-E5377CA896ED}" srcOrd="1" destOrd="0" parTransId="{97032707-4A19-44F5-99B3-CF449DB7E353}" sibTransId="{115C669B-625E-4F14-9F4B-ADBCDA20F2EE}"/>
    <dgm:cxn modelId="{4AD0AA9D-6D9F-484F-839B-0EE2FE48F3F8}" type="presOf" srcId="{115C669B-625E-4F14-9F4B-ADBCDA20F2EE}" destId="{83450695-5F2A-4B52-AE04-57E2038E09CE}" srcOrd="0" destOrd="0" presId="urn:microsoft.com/office/officeart/2005/8/layout/pList1"/>
    <dgm:cxn modelId="{F84B289F-4650-453A-8D8E-66CA66A5E903}" type="presOf" srcId="{EA357162-A000-4221-89E4-71ACCA1C3739}" destId="{0776FE8D-9D40-47F5-88AB-81B31AD1B714}" srcOrd="0" destOrd="0" presId="urn:microsoft.com/office/officeart/2005/8/layout/pList1"/>
    <dgm:cxn modelId="{CFD53DA0-8940-44E7-AB2A-F77B68389C7E}" type="presOf" srcId="{F6F549D1-560B-4E23-B3BD-E5377CA896ED}" destId="{6AC38041-339D-4F68-9B4E-C40C65EBF8E5}" srcOrd="0" destOrd="0" presId="urn:microsoft.com/office/officeart/2005/8/layout/pList1"/>
    <dgm:cxn modelId="{E644DDA0-9C18-4322-858E-FA2750FDB274}" type="presOf" srcId="{6CCEE035-855A-44A1-8040-0FF53C501409}" destId="{4D54E8AF-CE5A-4DFA-B40A-A34DF7152420}" srcOrd="0" destOrd="0" presId="urn:microsoft.com/office/officeart/2005/8/layout/pList1"/>
    <dgm:cxn modelId="{7BEDE5A1-0F84-4207-B172-9FB2E076C305}" srcId="{628EAF00-B7DD-4A10-8D46-AEB10B44FCA7}" destId="{9B94A318-18A0-468E-B6A8-BF99A5016579}" srcOrd="7" destOrd="0" parTransId="{EECBF8CF-673D-4A91-908A-1EE511CA374A}" sibTransId="{D3BB44C8-0841-40C0-B2D7-A269737A97BE}"/>
    <dgm:cxn modelId="{E55E4FA7-DC61-4450-9EEF-51FC28C5B1FC}" type="presOf" srcId="{FBD2E75E-1B3E-4DD3-A998-D59366C8EC3E}" destId="{B02750A2-87D3-4FBE-95B0-51216450538D}" srcOrd="0" destOrd="0" presId="urn:microsoft.com/office/officeart/2005/8/layout/pList1"/>
    <dgm:cxn modelId="{C781B2B0-BCD1-4B60-883E-EC2C3FCCDFF3}" type="presOf" srcId="{72BF9374-779F-4CC2-9D7B-1CFB4F6879D2}" destId="{77F00161-509E-4E3A-9BA6-83C7BD8F5482}"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00F16FBD-C756-4573-BCD0-B7F043AE893C}" srcId="{628EAF00-B7DD-4A10-8D46-AEB10B44FCA7}" destId="{FBD2E75E-1B3E-4DD3-A998-D59366C8EC3E}" srcOrd="6" destOrd="0" parTransId="{F2277FA1-8D26-442A-AEEB-23315A3B83BC}" sibTransId="{29245FE3-3CCC-4E70-8877-D5DFF0663284}"/>
    <dgm:cxn modelId="{6AAEEABE-958A-4135-AE9C-B99859522C71}" type="presOf" srcId="{5C1B6DD0-21D4-4CAD-A7F7-F6378A1EA7FA}" destId="{8B705B86-C652-4C42-8B28-E3691980E86E}" srcOrd="0" destOrd="0" presId="urn:microsoft.com/office/officeart/2005/8/layout/pList1"/>
    <dgm:cxn modelId="{2BB895C8-791B-4E90-9039-1AFD0D8502F1}" type="presOf" srcId="{015D5BCE-1DC5-4A4A-B39B-218BD08BC935}" destId="{6023221A-18DE-44BD-93AC-45B198190092}" srcOrd="0" destOrd="0" presId="urn:microsoft.com/office/officeart/2005/8/layout/pList1"/>
    <dgm:cxn modelId="{E0BB79D4-CA9C-4BE9-B7EB-81E0757C99F8}" type="presOf" srcId="{1896BD5C-A0AB-49F7-AA20-B93CDA63E575}" destId="{D6BDF469-F0BD-4000-9D47-EA4541049420}" srcOrd="0" destOrd="0" presId="urn:microsoft.com/office/officeart/2005/8/layout/pList1"/>
    <dgm:cxn modelId="{1412CCD9-B2DF-428D-A9D9-C78E72747DB1}" type="presOf" srcId="{D3BB44C8-0841-40C0-B2D7-A269737A97BE}" destId="{778010D3-E3C3-4DE3-A5D0-922DE60883DA}" srcOrd="0" destOrd="0" presId="urn:microsoft.com/office/officeart/2005/8/layout/pList1"/>
    <dgm:cxn modelId="{EDE092E0-1261-46BE-A45F-426721A599D7}" type="presOf" srcId="{DF6EE9B4-3C6F-4564-8FE3-146E6D6A4CFC}" destId="{64411F39-3B5F-4B6D-B060-16B3869B3E0F}" srcOrd="0" destOrd="0" presId="urn:microsoft.com/office/officeart/2005/8/layout/pList1"/>
    <dgm:cxn modelId="{B4D226E7-66FE-457A-8810-56EFF7F3FA24}" srcId="{628EAF00-B7DD-4A10-8D46-AEB10B44FCA7}" destId="{5C1B6DD0-21D4-4CAD-A7F7-F6378A1EA7FA}" srcOrd="5" destOrd="0" parTransId="{3462D373-5D51-4E6A-B55C-5EC243E9F089}" sibTransId="{015D5BCE-1DC5-4A4A-B39B-218BD08BC935}"/>
    <dgm:cxn modelId="{6B25D6EB-47BB-41D2-86BF-AD8B47D5181C}" type="presOf" srcId="{992F7E41-835D-40EF-9680-A7759EE7D5C8}" destId="{5C972EBC-A0DA-4548-A368-11881B8D211C}" srcOrd="0" destOrd="0" presId="urn:microsoft.com/office/officeart/2005/8/layout/pList1"/>
    <dgm:cxn modelId="{DF19CBF2-29DD-4673-B3C7-46EAB0507FBF}" srcId="{628EAF00-B7DD-4A10-8D46-AEB10B44FCA7}" destId="{12F43ED5-8114-455D-A954-12F7546B48B5}" srcOrd="2" destOrd="0" parTransId="{6B85E76A-8B07-487A-B462-978B03BA2319}" sibTransId="{72BF9374-779F-4CC2-9D7B-1CFB4F6879D2}"/>
    <dgm:cxn modelId="{F4F5B1F6-5AE5-4143-837C-A2AB33F2BA6C}" srcId="{628EAF00-B7DD-4A10-8D46-AEB10B44FCA7}" destId="{9427D486-4F35-4716-AFB7-08DC7617EB30}" srcOrd="3" destOrd="0" parTransId="{2121B234-D3C2-4EEC-BCD0-51F247D16026}" sibTransId="{1896BD5C-A0AB-49F7-AA20-B93CDA63E575}"/>
    <dgm:cxn modelId="{4DB7AFFB-9A63-40A4-A7B0-A688AAF7DD16}" srcId="{628EAF00-B7DD-4A10-8D46-AEB10B44FCA7}" destId="{EA357162-A000-4221-89E4-71ACCA1C3739}" srcOrd="0" destOrd="0" parTransId="{BB8D9BE6-DD9B-4331-AC74-52CB40BC71E1}" sibTransId="{7CC6691A-06D0-4AB5-8E77-899275216B39}"/>
    <dgm:cxn modelId="{EDCDAFFF-7261-4778-8083-FFC097DBC26C}" srcId="{628EAF00-B7DD-4A10-8D46-AEB10B44FCA7}" destId="{6CCEE035-855A-44A1-8040-0FF53C501409}" srcOrd="4" destOrd="0" parTransId="{7905C1D8-BEE8-40DE-A5D3-1CA113C89C85}" sibTransId="{992F7E41-835D-40EF-9680-A7759EE7D5C8}"/>
    <dgm:cxn modelId="{CF22596B-3FD1-42CF-BBF0-294E79A68198}" type="presParOf" srcId="{D6A3AE1C-4EE6-4B9A-B808-CABF8E374E3C}" destId="{70AB4A3D-E76E-4D6B-B961-81871CEF09D0}" srcOrd="0" destOrd="0" presId="urn:microsoft.com/office/officeart/2005/8/layout/pList1"/>
    <dgm:cxn modelId="{49A77655-D148-4623-9D7D-1D5B0D802067}" type="presParOf" srcId="{70AB4A3D-E76E-4D6B-B961-81871CEF09D0}" destId="{843FC3CD-01F3-4283-B608-35FE9E29AB9E}" srcOrd="0" destOrd="0" presId="urn:microsoft.com/office/officeart/2005/8/layout/pList1"/>
    <dgm:cxn modelId="{09852493-2024-4DAD-9982-1695381421F2}" type="presParOf" srcId="{70AB4A3D-E76E-4D6B-B961-81871CEF09D0}" destId="{0776FE8D-9D40-47F5-88AB-81B31AD1B714}" srcOrd="1" destOrd="0" presId="urn:microsoft.com/office/officeart/2005/8/layout/pList1"/>
    <dgm:cxn modelId="{83EA8CC5-9F81-4195-80E6-C8AF2768B853}" type="presParOf" srcId="{D6A3AE1C-4EE6-4B9A-B808-CABF8E374E3C}" destId="{47CC94C1-0854-43F7-B050-E955E740E739}" srcOrd="1" destOrd="0" presId="urn:microsoft.com/office/officeart/2005/8/layout/pList1"/>
    <dgm:cxn modelId="{DF45F3E8-52CD-4157-9CF2-A4A8E315C094}" type="presParOf" srcId="{D6A3AE1C-4EE6-4B9A-B808-CABF8E374E3C}" destId="{56355359-0080-4B86-B7BD-682518CB1C28}" srcOrd="2" destOrd="0" presId="urn:microsoft.com/office/officeart/2005/8/layout/pList1"/>
    <dgm:cxn modelId="{02C97904-06A9-4CB4-871A-23D90DB27EEF}" type="presParOf" srcId="{56355359-0080-4B86-B7BD-682518CB1C28}" destId="{CF2C3074-536E-4884-8B03-C8FAF0C544AB}" srcOrd="0" destOrd="0" presId="urn:microsoft.com/office/officeart/2005/8/layout/pList1"/>
    <dgm:cxn modelId="{D473C6DF-FB30-49E9-B0D3-5C33D67FD82D}" type="presParOf" srcId="{56355359-0080-4B86-B7BD-682518CB1C28}" destId="{6AC38041-339D-4F68-9B4E-C40C65EBF8E5}" srcOrd="1" destOrd="0" presId="urn:microsoft.com/office/officeart/2005/8/layout/pList1"/>
    <dgm:cxn modelId="{DBC109A0-1D5E-498F-9BC2-29AF8AA1E9D7}" type="presParOf" srcId="{D6A3AE1C-4EE6-4B9A-B808-CABF8E374E3C}" destId="{83450695-5F2A-4B52-AE04-57E2038E09CE}" srcOrd="3" destOrd="0" presId="urn:microsoft.com/office/officeart/2005/8/layout/pList1"/>
    <dgm:cxn modelId="{206F662D-143B-4B5A-8138-CBC738029BAA}" type="presParOf" srcId="{D6A3AE1C-4EE6-4B9A-B808-CABF8E374E3C}" destId="{B118C010-5FAA-4620-A777-20DCDF9F9002}" srcOrd="4" destOrd="0" presId="urn:microsoft.com/office/officeart/2005/8/layout/pList1"/>
    <dgm:cxn modelId="{F77970F6-9D48-4F92-81D1-ACDAFAE49A18}" type="presParOf" srcId="{B118C010-5FAA-4620-A777-20DCDF9F9002}" destId="{692D6925-DF71-4CE2-86DC-98DD13EE1442}" srcOrd="0" destOrd="0" presId="urn:microsoft.com/office/officeart/2005/8/layout/pList1"/>
    <dgm:cxn modelId="{E354F2A5-9387-4DCE-B7A6-71BCD7214D7B}" type="presParOf" srcId="{B118C010-5FAA-4620-A777-20DCDF9F9002}" destId="{05803C3B-14DD-4474-A121-172C32E0772A}" srcOrd="1" destOrd="0" presId="urn:microsoft.com/office/officeart/2005/8/layout/pList1"/>
    <dgm:cxn modelId="{4CBEA7DE-A4DF-4619-9B09-8B9B0B9F178C}" type="presParOf" srcId="{D6A3AE1C-4EE6-4B9A-B808-CABF8E374E3C}" destId="{77F00161-509E-4E3A-9BA6-83C7BD8F5482}" srcOrd="5" destOrd="0" presId="urn:microsoft.com/office/officeart/2005/8/layout/pList1"/>
    <dgm:cxn modelId="{A9175992-7828-462B-B7D2-20E4A880E301}" type="presParOf" srcId="{D6A3AE1C-4EE6-4B9A-B808-CABF8E374E3C}" destId="{2341944C-DCCB-43C6-A098-41F15B93A05B}" srcOrd="6" destOrd="0" presId="urn:microsoft.com/office/officeart/2005/8/layout/pList1"/>
    <dgm:cxn modelId="{1A964FDF-CCB9-4797-B939-83C2E700D51F}" type="presParOf" srcId="{2341944C-DCCB-43C6-A098-41F15B93A05B}" destId="{9B719CF7-3BEA-4EA9-A60E-846B4946ABF0}" srcOrd="0" destOrd="0" presId="urn:microsoft.com/office/officeart/2005/8/layout/pList1"/>
    <dgm:cxn modelId="{09F0BF1A-D034-4DA0-B886-7BA2A5018A9F}" type="presParOf" srcId="{2341944C-DCCB-43C6-A098-41F15B93A05B}" destId="{60ECD52A-D187-4543-AF87-570483E8147B}" srcOrd="1" destOrd="0" presId="urn:microsoft.com/office/officeart/2005/8/layout/pList1"/>
    <dgm:cxn modelId="{58EBF864-8D74-4A8A-AB77-DE23E7DF7F13}" type="presParOf" srcId="{D6A3AE1C-4EE6-4B9A-B808-CABF8E374E3C}" destId="{D6BDF469-F0BD-4000-9D47-EA4541049420}" srcOrd="7" destOrd="0" presId="urn:microsoft.com/office/officeart/2005/8/layout/pList1"/>
    <dgm:cxn modelId="{B4E13F91-E858-43C3-911E-B628EC132B7D}" type="presParOf" srcId="{D6A3AE1C-4EE6-4B9A-B808-CABF8E374E3C}" destId="{C1951975-1E61-459B-938C-52A8A142F950}" srcOrd="8" destOrd="0" presId="urn:microsoft.com/office/officeart/2005/8/layout/pList1"/>
    <dgm:cxn modelId="{91B720DC-A4B7-4D61-9CA5-167E0B13210B}" type="presParOf" srcId="{C1951975-1E61-459B-938C-52A8A142F950}" destId="{BAD61E07-6176-496F-AF40-5D9378F6BCC0}" srcOrd="0" destOrd="0" presId="urn:microsoft.com/office/officeart/2005/8/layout/pList1"/>
    <dgm:cxn modelId="{2C94E908-0DC3-4F90-B6F5-4D10E01F298D}" type="presParOf" srcId="{C1951975-1E61-459B-938C-52A8A142F950}" destId="{4D54E8AF-CE5A-4DFA-B40A-A34DF7152420}" srcOrd="1" destOrd="0" presId="urn:microsoft.com/office/officeart/2005/8/layout/pList1"/>
    <dgm:cxn modelId="{13D68E19-DC0F-44C5-99AB-DE1BFDCEF1D3}" type="presParOf" srcId="{D6A3AE1C-4EE6-4B9A-B808-CABF8E374E3C}" destId="{5C972EBC-A0DA-4548-A368-11881B8D211C}" srcOrd="9" destOrd="0" presId="urn:microsoft.com/office/officeart/2005/8/layout/pList1"/>
    <dgm:cxn modelId="{1F783B8D-374A-46D8-B4CB-3C7CBDE04A4A}" type="presParOf" srcId="{D6A3AE1C-4EE6-4B9A-B808-CABF8E374E3C}" destId="{4307716E-00B8-4A78-8465-6A739613E4F8}" srcOrd="10" destOrd="0" presId="urn:microsoft.com/office/officeart/2005/8/layout/pList1"/>
    <dgm:cxn modelId="{748AD66C-2207-4B21-A6F4-E006B66D7FB4}" type="presParOf" srcId="{4307716E-00B8-4A78-8465-6A739613E4F8}" destId="{0C192987-26A1-4472-BABB-1BEE7935383D}" srcOrd="0" destOrd="0" presId="urn:microsoft.com/office/officeart/2005/8/layout/pList1"/>
    <dgm:cxn modelId="{966963D6-5432-43D4-9813-96D66F2B8162}" type="presParOf" srcId="{4307716E-00B8-4A78-8465-6A739613E4F8}" destId="{8B705B86-C652-4C42-8B28-E3691980E86E}" srcOrd="1" destOrd="0" presId="urn:microsoft.com/office/officeart/2005/8/layout/pList1"/>
    <dgm:cxn modelId="{9D01D2FC-0283-4335-AC0A-FC59D249FCA5}" type="presParOf" srcId="{D6A3AE1C-4EE6-4B9A-B808-CABF8E374E3C}" destId="{6023221A-18DE-44BD-93AC-45B198190092}" srcOrd="11" destOrd="0" presId="urn:microsoft.com/office/officeart/2005/8/layout/pList1"/>
    <dgm:cxn modelId="{34005717-CF4F-467E-87E9-2AE43CE69B0D}" type="presParOf" srcId="{D6A3AE1C-4EE6-4B9A-B808-CABF8E374E3C}" destId="{D7261E7B-1151-4B10-90F1-D22B049BECDC}" srcOrd="12" destOrd="0" presId="urn:microsoft.com/office/officeart/2005/8/layout/pList1"/>
    <dgm:cxn modelId="{266DB583-0B96-4F6C-87DA-3415276B1203}" type="presParOf" srcId="{D7261E7B-1151-4B10-90F1-D22B049BECDC}" destId="{34DBF603-D0CC-4DDE-87E3-DC00EAE0CD3D}" srcOrd="0" destOrd="0" presId="urn:microsoft.com/office/officeart/2005/8/layout/pList1"/>
    <dgm:cxn modelId="{81E1B347-DB9A-4719-B1BA-D9D61FAC1C68}" type="presParOf" srcId="{D7261E7B-1151-4B10-90F1-D22B049BECDC}" destId="{B02750A2-87D3-4FBE-95B0-51216450538D}" srcOrd="1" destOrd="0" presId="urn:microsoft.com/office/officeart/2005/8/layout/pList1"/>
    <dgm:cxn modelId="{A6FA48C2-AA36-4879-ACF4-205F8EFBD463}" type="presParOf" srcId="{D6A3AE1C-4EE6-4B9A-B808-CABF8E374E3C}" destId="{AD82CF33-7A5C-43B5-B920-734178A17640}" srcOrd="13" destOrd="0" presId="urn:microsoft.com/office/officeart/2005/8/layout/pList1"/>
    <dgm:cxn modelId="{CD9E199E-B66F-4281-8606-E8E7D2A6DBD5}" type="presParOf" srcId="{D6A3AE1C-4EE6-4B9A-B808-CABF8E374E3C}" destId="{8E112F62-8CF2-49DF-96E4-7326B07DBA69}" srcOrd="14" destOrd="0" presId="urn:microsoft.com/office/officeart/2005/8/layout/pList1"/>
    <dgm:cxn modelId="{E30963DB-DCDC-494E-AA3A-ED6BA78C15DA}" type="presParOf" srcId="{8E112F62-8CF2-49DF-96E4-7326B07DBA69}" destId="{F0C616B4-602A-483B-BF27-FDB126B94418}" srcOrd="0" destOrd="0" presId="urn:microsoft.com/office/officeart/2005/8/layout/pList1"/>
    <dgm:cxn modelId="{303B881E-E3A3-432E-9960-8562AF987135}" type="presParOf" srcId="{8E112F62-8CF2-49DF-96E4-7326B07DBA69}" destId="{19B5271D-8E2D-4BEF-8DEE-DF9EA25E81B8}" srcOrd="1" destOrd="0" presId="urn:microsoft.com/office/officeart/2005/8/layout/pList1"/>
    <dgm:cxn modelId="{32F6026F-3A7D-49A1-AAD7-8EFDE109B4EE}" type="presParOf" srcId="{D6A3AE1C-4EE6-4B9A-B808-CABF8E374E3C}" destId="{778010D3-E3C3-4DE3-A5D0-922DE60883DA}" srcOrd="15" destOrd="0" presId="urn:microsoft.com/office/officeart/2005/8/layout/pList1"/>
    <dgm:cxn modelId="{B75669FF-EED6-4D58-8774-E6B8193D74C1}" type="presParOf" srcId="{D6A3AE1C-4EE6-4B9A-B808-CABF8E374E3C}" destId="{2A2AF8EF-5E4C-4164-9177-15B579EE3746}" srcOrd="16" destOrd="0" presId="urn:microsoft.com/office/officeart/2005/8/layout/pList1"/>
    <dgm:cxn modelId="{462BE1B8-2B03-491D-9156-DD4FF350AD2A}" type="presParOf" srcId="{2A2AF8EF-5E4C-4164-9177-15B579EE3746}" destId="{B1D07B96-8BC0-47FB-A386-F1DF1301C383}" srcOrd="0" destOrd="0" presId="urn:microsoft.com/office/officeart/2005/8/layout/pList1"/>
    <dgm:cxn modelId="{69CF9CBA-133F-469A-87F7-ECEF3A9A9435}" type="presParOf" srcId="{2A2AF8EF-5E4C-4164-9177-15B579EE3746}" destId="{64411F39-3B5F-4B6D-B060-16B3869B3E0F}"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31 IT</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9427D486-4F35-4716-AFB7-08DC7617EB30}">
      <dgm:prSet phldrT="[Tekst]"/>
      <dgm:spPr/>
      <dgm:t>
        <a:bodyPr/>
        <a:lstStyle/>
        <a:p>
          <a:r>
            <a:rPr lang="pl-PL" b="1"/>
            <a:t>13 LV</a:t>
          </a:r>
        </a:p>
      </dgm:t>
    </dgm:pt>
    <dgm:pt modelId="{2121B234-D3C2-4EEC-BCD0-51F247D16026}" type="parTrans" cxnId="{F4F5B1F6-5AE5-4143-837C-A2AB33F2BA6C}">
      <dgm:prSet/>
      <dgm:spPr/>
      <dgm:t>
        <a:bodyPr/>
        <a:lstStyle/>
        <a:p>
          <a:endParaRPr lang="pl-PL"/>
        </a:p>
      </dgm:t>
    </dgm:pt>
    <dgm:pt modelId="{1896BD5C-A0AB-49F7-AA20-B93CDA63E575}" type="sibTrans" cxnId="{F4F5B1F6-5AE5-4143-837C-A2AB33F2BA6C}">
      <dgm:prSet/>
      <dgm:spPr/>
      <dgm:t>
        <a:bodyPr/>
        <a:lstStyle/>
        <a:p>
          <a:endParaRPr lang="pl-PL"/>
        </a:p>
      </dgm:t>
    </dgm:pt>
    <dgm:pt modelId="{9B94A318-18A0-468E-B6A8-BF99A5016579}">
      <dgm:prSet phldrT="[Tekst]"/>
      <dgm:spPr/>
      <dgm:t>
        <a:bodyPr/>
        <a:lstStyle/>
        <a:p>
          <a:r>
            <a:rPr lang="pl-PL" b="1"/>
            <a:t>26 PL</a:t>
          </a:r>
        </a:p>
      </dgm:t>
    </dgm:pt>
    <dgm:pt modelId="{EECBF8CF-673D-4A91-908A-1EE511CA374A}" type="parTrans" cxnId="{7BEDE5A1-0F84-4207-B172-9FB2E076C305}">
      <dgm:prSet/>
      <dgm:spPr/>
      <dgm:t>
        <a:bodyPr/>
        <a:lstStyle/>
        <a:p>
          <a:endParaRPr lang="pl-PL"/>
        </a:p>
      </dgm:t>
    </dgm:pt>
    <dgm:pt modelId="{D3BB44C8-0841-40C0-B2D7-A269737A97BE}" type="sibTrans" cxnId="{7BEDE5A1-0F84-4207-B172-9FB2E076C305}">
      <dgm:prSet/>
      <dgm:spPr/>
      <dgm:t>
        <a:bodyPr/>
        <a:lstStyle/>
        <a:p>
          <a:endParaRPr lang="pl-PL"/>
        </a:p>
      </dgm:t>
    </dgm:pt>
    <dgm:pt modelId="{F6F549D1-560B-4E23-B3BD-E5377CA896ED}">
      <dgm:prSet phldrT="[Tekst]"/>
      <dgm:spPr/>
      <dgm:t>
        <a:bodyPr/>
        <a:lstStyle/>
        <a:p>
          <a:r>
            <a:rPr lang="pl-PL" b="1"/>
            <a:t>17 PT</a:t>
          </a:r>
        </a:p>
      </dgm:t>
    </dgm:pt>
    <dgm:pt modelId="{97032707-4A19-44F5-99B3-CF449DB7E353}" type="parTrans" cxnId="{F9B60095-327A-4B47-AD78-EB8E7CADFCFD}">
      <dgm:prSet/>
      <dgm:spPr/>
      <dgm:t>
        <a:bodyPr/>
        <a:lstStyle/>
        <a:p>
          <a:endParaRPr lang="pl-PL"/>
        </a:p>
      </dgm:t>
    </dgm:pt>
    <dgm:pt modelId="{115C669B-625E-4F14-9F4B-ADBCDA20F2EE}" type="sibTrans" cxnId="{F9B60095-327A-4B47-AD78-EB8E7CADFCFD}">
      <dgm:prSet/>
      <dgm:spPr/>
      <dgm:t>
        <a:bodyPr/>
        <a:lstStyle/>
        <a:p>
          <a:endParaRPr lang="pl-PL"/>
        </a:p>
      </dgm:t>
    </dgm:pt>
    <dgm:pt modelId="{12F43ED5-8114-455D-A954-12F7546B48B5}">
      <dgm:prSet phldrT="[Tekst]"/>
      <dgm:spPr/>
      <dgm:t>
        <a:bodyPr/>
        <a:lstStyle/>
        <a:p>
          <a:r>
            <a:rPr lang="pl-PL" b="1"/>
            <a:t>27 RO</a:t>
          </a:r>
        </a:p>
      </dgm:t>
    </dgm:pt>
    <dgm:pt modelId="{6B85E76A-8B07-487A-B462-978B03BA2319}" type="parTrans" cxnId="{DF19CBF2-29DD-4673-B3C7-46EAB0507FBF}">
      <dgm:prSet/>
      <dgm:spPr/>
      <dgm:t>
        <a:bodyPr/>
        <a:lstStyle/>
        <a:p>
          <a:endParaRPr lang="pl-PL"/>
        </a:p>
      </dgm:t>
    </dgm:pt>
    <dgm:pt modelId="{72BF9374-779F-4CC2-9D7B-1CFB4F6879D2}" type="sibTrans" cxnId="{DF19CBF2-29DD-4673-B3C7-46EAB0507FBF}">
      <dgm:prSet/>
      <dgm:spPr/>
      <dgm:t>
        <a:bodyPr/>
        <a:lstStyle/>
        <a:p>
          <a:endParaRPr lang="pl-PL"/>
        </a:p>
      </dgm:t>
    </dgm:pt>
    <dgm:pt modelId="{DF6EE9B4-3C6F-4564-8FE3-146E6D6A4CFC}">
      <dgm:prSet phldrT="[Tekst]"/>
      <dgm:spPr/>
      <dgm:t>
        <a:bodyPr/>
        <a:lstStyle/>
        <a:p>
          <a:r>
            <a:rPr lang="pl-PL" b="1"/>
            <a:t>8 </a:t>
          </a:r>
          <a:r>
            <a:rPr lang="pl-PL" b="1" err="1"/>
            <a:t>SK</a:t>
          </a:r>
          <a:endParaRPr lang="pl-PL" b="1"/>
        </a:p>
      </dgm:t>
    </dgm:pt>
    <dgm:pt modelId="{FA5072E0-1126-4EDA-A17A-0E3423C2D71D}" type="parTrans" cxnId="{DFDD3039-746C-479E-9124-BE37F31F6F61}">
      <dgm:prSet/>
      <dgm:spPr/>
      <dgm:t>
        <a:bodyPr/>
        <a:lstStyle/>
        <a:p>
          <a:endParaRPr lang="pl-PL"/>
        </a:p>
      </dgm:t>
    </dgm:pt>
    <dgm:pt modelId="{61DED1D6-D8D0-4BD7-B526-38874C24AB4B}" type="sibTrans" cxnId="{DFDD3039-746C-479E-9124-BE37F31F6F61}">
      <dgm:prSet/>
      <dgm:spPr/>
      <dgm:t>
        <a:bodyPr/>
        <a:lstStyle/>
        <a:p>
          <a:endParaRPr lang="pl-PL"/>
        </a:p>
      </dgm:t>
    </dgm:pt>
    <dgm:pt modelId="{23A37C50-CEDE-4FE5-9A3D-2BB0A0EA3455}">
      <dgm:prSet phldrT="[Tekst]"/>
      <dgm:spPr/>
      <dgm:t>
        <a:bodyPr/>
        <a:lstStyle/>
        <a:p>
          <a:r>
            <a:rPr lang="pl-PL" b="1"/>
            <a:t>18 RO</a:t>
          </a:r>
        </a:p>
      </dgm:t>
    </dgm:pt>
    <dgm:pt modelId="{A7565A1A-D1AC-4263-88D7-DB82B8204984}" type="parTrans" cxnId="{E2B1044F-FC0B-4548-8BAA-E65AA2C4EDEB}">
      <dgm:prSet/>
      <dgm:spPr/>
      <dgm:t>
        <a:bodyPr/>
        <a:lstStyle/>
        <a:p>
          <a:endParaRPr lang="pl-PL"/>
        </a:p>
      </dgm:t>
    </dgm:pt>
    <dgm:pt modelId="{7CDC20EA-44CF-4F98-84B9-B3E574A4B0A1}" type="sibTrans" cxnId="{E2B1044F-FC0B-4548-8BAA-E65AA2C4EDEB}">
      <dgm:prSet/>
      <dgm:spPr/>
      <dgm:t>
        <a:bodyPr/>
        <a:lstStyle/>
        <a:p>
          <a:endParaRPr lang="pl-PL"/>
        </a:p>
      </dgm:t>
    </dgm:pt>
    <dgm:pt modelId="{A200CD0A-510B-4F0F-81DB-890BAFF0E5F4}">
      <dgm:prSet phldrT="[Tekst]"/>
      <dgm:spPr/>
      <dgm:t>
        <a:bodyPr/>
        <a:lstStyle/>
        <a:p>
          <a:r>
            <a:rPr lang="pl-PL" b="1"/>
            <a:t>6 MT</a:t>
          </a:r>
        </a:p>
      </dgm:t>
    </dgm:pt>
    <dgm:pt modelId="{BDD4F052-7EF7-4801-9D3F-D56B8B259C31}" type="parTrans" cxnId="{BD625184-F6DE-418E-999E-045037CABDBD}">
      <dgm:prSet/>
      <dgm:spPr/>
      <dgm:t>
        <a:bodyPr/>
        <a:lstStyle/>
        <a:p>
          <a:endParaRPr lang="pl-PL"/>
        </a:p>
      </dgm:t>
    </dgm:pt>
    <dgm:pt modelId="{1D59C300-B54A-4615-9230-3217A5CB7145}" type="sibTrans" cxnId="{BD625184-F6DE-418E-999E-045037CABDBD}">
      <dgm:prSet/>
      <dgm:spPr/>
      <dgm:t>
        <a:bodyPr/>
        <a:lstStyle/>
        <a:p>
          <a:endParaRPr lang="pl-PL"/>
        </a:p>
      </dgm:t>
    </dgm:pt>
    <dgm:pt modelId="{664A624C-DA68-4A3F-A24B-43B72A50FEE1}">
      <dgm:prSet phldrT="[Tekst]"/>
      <dgm:spPr/>
      <dgm:t>
        <a:bodyPr/>
        <a:lstStyle/>
        <a:p>
          <a:r>
            <a:rPr lang="pl-PL"/>
            <a:t>28 ES</a:t>
          </a:r>
        </a:p>
      </dgm:t>
    </dgm:pt>
    <dgm:pt modelId="{1C527489-E5FC-4B9B-9573-B0A85958E548}" type="parTrans" cxnId="{5C79045C-BC0D-4BA4-82AE-8722C1424B6F}">
      <dgm:prSet/>
      <dgm:spPr/>
      <dgm:t>
        <a:bodyPr/>
        <a:lstStyle/>
        <a:p>
          <a:endParaRPr lang="pl-PL"/>
        </a:p>
      </dgm:t>
    </dgm:pt>
    <dgm:pt modelId="{9305BB04-42C7-4627-AD5F-AEFC32E4F174}" type="sibTrans" cxnId="{5C79045C-BC0D-4BA4-82AE-8722C1424B6F}">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9"/>
      <dgm:spPr>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000" r="-2000"/>
          </a:stretch>
        </a:blipFill>
      </dgm:spPr>
    </dgm:pt>
    <dgm:pt modelId="{0776FE8D-9D40-47F5-88AB-81B31AD1B714}" type="pres">
      <dgm:prSet presAssocID="{EA357162-A000-4221-89E4-71ACCA1C3739}" presName="textRect" presStyleLbl="revTx" presStyleIdx="0" presStyleCnt="9">
        <dgm:presLayoutVars>
          <dgm:bulletEnabled val="1"/>
        </dgm:presLayoutVars>
      </dgm:prSet>
      <dgm:spPr/>
    </dgm:pt>
    <dgm:pt modelId="{47CC94C1-0854-43F7-B050-E955E740E739}" type="pres">
      <dgm:prSet presAssocID="{7CC6691A-06D0-4AB5-8E77-899275216B39}" presName="sibTrans" presStyleLbl="sibTrans2D1" presStyleIdx="0" presStyleCnt="0"/>
      <dgm:spPr/>
    </dgm:pt>
    <dgm:pt modelId="{6870BF97-22AC-419A-86FE-EF190BC02AA8}" type="pres">
      <dgm:prSet presAssocID="{664A624C-DA68-4A3F-A24B-43B72A50FEE1}" presName="compNode" presStyleCnt="0"/>
      <dgm:spPr/>
    </dgm:pt>
    <dgm:pt modelId="{78A1463C-192D-427D-B1DB-B2BB7E0B1DF3}" type="pres">
      <dgm:prSet presAssocID="{664A624C-DA68-4A3F-A24B-43B72A50FEE1}" presName="pictRect" presStyleLbl="node1" presStyleIdx="1" presStyleCnt="9"/>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4869C446-7E5D-4642-ACEB-A9DD6F76C43F}" type="pres">
      <dgm:prSet presAssocID="{664A624C-DA68-4A3F-A24B-43B72A50FEE1}" presName="textRect" presStyleLbl="revTx" presStyleIdx="1" presStyleCnt="9">
        <dgm:presLayoutVars>
          <dgm:bulletEnabled val="1"/>
        </dgm:presLayoutVars>
      </dgm:prSet>
      <dgm:spPr/>
    </dgm:pt>
    <dgm:pt modelId="{700F6A83-F0A4-4182-BBA7-30EF853CCA36}" type="pres">
      <dgm:prSet presAssocID="{9305BB04-42C7-4627-AD5F-AEFC32E4F174}" presName="sibTrans" presStyleLbl="sibTrans2D1" presStyleIdx="0" presStyleCnt="0"/>
      <dgm:spPr/>
    </dgm:pt>
    <dgm:pt modelId="{B118C010-5FAA-4620-A777-20DCDF9F9002}" type="pres">
      <dgm:prSet presAssocID="{12F43ED5-8114-455D-A954-12F7546B48B5}" presName="compNode" presStyleCnt="0"/>
      <dgm:spPr/>
    </dgm:pt>
    <dgm:pt modelId="{692D6925-DF71-4CE2-86DC-98DD13EE1442}" type="pres">
      <dgm:prSet presAssocID="{12F43ED5-8114-455D-A954-12F7546B48B5}" presName="pictRect" presStyleLbl="node1" presStyleIdx="2" presStyleCnt="9"/>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05803C3B-14DD-4474-A121-172C32E0772A}" type="pres">
      <dgm:prSet presAssocID="{12F43ED5-8114-455D-A954-12F7546B48B5}" presName="textRect" presStyleLbl="revTx" presStyleIdx="2" presStyleCnt="9">
        <dgm:presLayoutVars>
          <dgm:bulletEnabled val="1"/>
        </dgm:presLayoutVars>
      </dgm:prSet>
      <dgm:spPr/>
    </dgm:pt>
    <dgm:pt modelId="{77F00161-509E-4E3A-9BA6-83C7BD8F5482}" type="pres">
      <dgm:prSet presAssocID="{72BF9374-779F-4CC2-9D7B-1CFB4F6879D2}" presName="sibTrans" presStyleLbl="sibTrans2D1" presStyleIdx="0" presStyleCnt="0"/>
      <dgm:spPr/>
    </dgm:pt>
    <dgm:pt modelId="{8E112F62-8CF2-49DF-96E4-7326B07DBA69}" type="pres">
      <dgm:prSet presAssocID="{9B94A318-18A0-468E-B6A8-BF99A5016579}" presName="compNode" presStyleCnt="0"/>
      <dgm:spPr/>
    </dgm:pt>
    <dgm:pt modelId="{F0C616B4-602A-483B-BF27-FDB126B94418}" type="pres">
      <dgm:prSet presAssocID="{9B94A318-18A0-468E-B6A8-BF99A5016579}" presName="pictRect" presStyleLbl="node1" presStyleIdx="3" presStyleCnt="9"/>
      <dgm:spPr>
        <a:prstGeom prst="rect">
          <a:avLst/>
        </a:prstGeom>
        <a:blipFill>
          <a:blip xmlns:r="http://schemas.openxmlformats.org/officeDocument/2006/relationships" r:embed="rId5"/>
          <a:srcRect/>
          <a:stretch>
            <a:fillRect l="-5000" r="-5000"/>
          </a:stretch>
        </a:blipFill>
      </dgm:spPr>
    </dgm:pt>
    <dgm:pt modelId="{19B5271D-8E2D-4BEF-8DEE-DF9EA25E81B8}" type="pres">
      <dgm:prSet presAssocID="{9B94A318-18A0-468E-B6A8-BF99A5016579}" presName="textRect" presStyleLbl="revTx" presStyleIdx="3" presStyleCnt="9">
        <dgm:presLayoutVars>
          <dgm:bulletEnabled val="1"/>
        </dgm:presLayoutVars>
      </dgm:prSet>
      <dgm:spPr/>
    </dgm:pt>
    <dgm:pt modelId="{778010D3-E3C3-4DE3-A5D0-922DE60883DA}" type="pres">
      <dgm:prSet presAssocID="{D3BB44C8-0841-40C0-B2D7-A269737A97BE}" presName="sibTrans" presStyleLbl="sibTrans2D1" presStyleIdx="0" presStyleCnt="0"/>
      <dgm:spPr/>
    </dgm:pt>
    <dgm:pt modelId="{0BC35706-4C7D-48BD-AB9D-76B216A7A46C}" type="pres">
      <dgm:prSet presAssocID="{23A37C50-CEDE-4FE5-9A3D-2BB0A0EA3455}" presName="compNode" presStyleCnt="0"/>
      <dgm:spPr/>
    </dgm:pt>
    <dgm:pt modelId="{37BEADDC-271C-4D3D-B5EF-FFF282406605}" type="pres">
      <dgm:prSet presAssocID="{23A37C50-CEDE-4FE5-9A3D-2BB0A0EA3455}" presName="pictRect" presStyleLbl="node1" presStyleIdx="4" presStyleCnt="9"/>
      <dgm:spPr>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dgm:spPr>
    </dgm:pt>
    <dgm:pt modelId="{67B3C042-4B3C-4419-9B3C-E63F34342117}" type="pres">
      <dgm:prSet presAssocID="{23A37C50-CEDE-4FE5-9A3D-2BB0A0EA3455}" presName="textRect" presStyleLbl="revTx" presStyleIdx="4" presStyleCnt="9">
        <dgm:presLayoutVars>
          <dgm:bulletEnabled val="1"/>
        </dgm:presLayoutVars>
      </dgm:prSet>
      <dgm:spPr/>
    </dgm:pt>
    <dgm:pt modelId="{03F83274-7493-4CA2-B4F3-208B7BCFE3ED}" type="pres">
      <dgm:prSet presAssocID="{7CDC20EA-44CF-4F98-84B9-B3E574A4B0A1}" presName="sibTrans" presStyleLbl="sibTrans2D1" presStyleIdx="0" presStyleCnt="0"/>
      <dgm:spPr/>
    </dgm:pt>
    <dgm:pt modelId="{56355359-0080-4B86-B7BD-682518CB1C28}" type="pres">
      <dgm:prSet presAssocID="{F6F549D1-560B-4E23-B3BD-E5377CA896ED}" presName="compNode" presStyleCnt="0"/>
      <dgm:spPr/>
    </dgm:pt>
    <dgm:pt modelId="{CF2C3074-536E-4884-8B03-C8FAF0C544AB}" type="pres">
      <dgm:prSet presAssocID="{F6F549D1-560B-4E23-B3BD-E5377CA896ED}" presName="pictRect" presStyleLbl="node1" presStyleIdx="5" presStyleCnt="9"/>
      <dgm:spPr>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6AC38041-339D-4F68-9B4E-C40C65EBF8E5}" type="pres">
      <dgm:prSet presAssocID="{F6F549D1-560B-4E23-B3BD-E5377CA896ED}" presName="textRect" presStyleLbl="revTx" presStyleIdx="5" presStyleCnt="9">
        <dgm:presLayoutVars>
          <dgm:bulletEnabled val="1"/>
        </dgm:presLayoutVars>
      </dgm:prSet>
      <dgm:spPr/>
    </dgm:pt>
    <dgm:pt modelId="{83450695-5F2A-4B52-AE04-57E2038E09CE}" type="pres">
      <dgm:prSet presAssocID="{115C669B-625E-4F14-9F4B-ADBCDA20F2EE}" presName="sibTrans" presStyleLbl="sibTrans2D1" presStyleIdx="0" presStyleCnt="0"/>
      <dgm:spPr/>
    </dgm:pt>
    <dgm:pt modelId="{2341944C-DCCB-43C6-A098-41F15B93A05B}" type="pres">
      <dgm:prSet presAssocID="{9427D486-4F35-4716-AFB7-08DC7617EB30}" presName="compNode" presStyleCnt="0"/>
      <dgm:spPr/>
    </dgm:pt>
    <dgm:pt modelId="{9B719CF7-3BEA-4EA9-A60E-846B4946ABF0}" type="pres">
      <dgm:prSet presAssocID="{9427D486-4F35-4716-AFB7-08DC7617EB30}" presName="pictRect" presStyleLbl="node1" presStyleIdx="6" presStyleCnt="9"/>
      <dgm:spPr>
        <a:prstGeom prst="rect">
          <a:avLst/>
        </a:prstGeom>
        <a:blipFill>
          <a:blip xmlns:r="http://schemas.openxmlformats.org/officeDocument/2006/relationships" r:embed="rId8">
            <a:extLst>
              <a:ext uri="{837473B0-CC2E-450A-ABE3-18F120FF3D39}">
                <a1611:picAttrSrcUrl xmlns:a1611="http://schemas.microsoft.com/office/drawing/2016/11/main" r:id="rId9"/>
              </a:ext>
            </a:extLst>
          </a:blip>
          <a:srcRect/>
          <a:stretch>
            <a:fillRect l="-20000" r="-20000"/>
          </a:stretch>
        </a:blipFill>
      </dgm:spPr>
    </dgm:pt>
    <dgm:pt modelId="{60ECD52A-D187-4543-AF87-570483E8147B}" type="pres">
      <dgm:prSet presAssocID="{9427D486-4F35-4716-AFB7-08DC7617EB30}" presName="textRect" presStyleLbl="revTx" presStyleIdx="6" presStyleCnt="9">
        <dgm:presLayoutVars>
          <dgm:bulletEnabled val="1"/>
        </dgm:presLayoutVars>
      </dgm:prSet>
      <dgm:spPr/>
    </dgm:pt>
    <dgm:pt modelId="{D6BDF469-F0BD-4000-9D47-EA4541049420}" type="pres">
      <dgm:prSet presAssocID="{1896BD5C-A0AB-49F7-AA20-B93CDA63E575}" presName="sibTrans" presStyleLbl="sibTrans2D1" presStyleIdx="0" presStyleCnt="0"/>
      <dgm:spPr/>
    </dgm:pt>
    <dgm:pt modelId="{2A2AF8EF-5E4C-4164-9177-15B579EE3746}" type="pres">
      <dgm:prSet presAssocID="{DF6EE9B4-3C6F-4564-8FE3-146E6D6A4CFC}" presName="compNode" presStyleCnt="0"/>
      <dgm:spPr/>
    </dgm:pt>
    <dgm:pt modelId="{B1D07B96-8BC0-47FB-A386-F1DF1301C383}" type="pres">
      <dgm:prSet presAssocID="{DF6EE9B4-3C6F-4564-8FE3-146E6D6A4CFC}" presName="pictRect" presStyleLbl="node1" presStyleIdx="7" presStyleCnt="9"/>
      <dgm:spPr>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000" r="-2000"/>
          </a:stretch>
        </a:blipFill>
      </dgm:spPr>
    </dgm:pt>
    <dgm:pt modelId="{64411F39-3B5F-4B6D-B060-16B3869B3E0F}" type="pres">
      <dgm:prSet presAssocID="{DF6EE9B4-3C6F-4564-8FE3-146E6D6A4CFC}" presName="textRect" presStyleLbl="revTx" presStyleIdx="7" presStyleCnt="9">
        <dgm:presLayoutVars>
          <dgm:bulletEnabled val="1"/>
        </dgm:presLayoutVars>
      </dgm:prSet>
      <dgm:spPr/>
    </dgm:pt>
    <dgm:pt modelId="{DE8302F2-3D23-45AC-ADDA-21D85B762328}" type="pres">
      <dgm:prSet presAssocID="{61DED1D6-D8D0-4BD7-B526-38874C24AB4B}" presName="sibTrans" presStyleLbl="sibTrans2D1" presStyleIdx="0" presStyleCnt="0"/>
      <dgm:spPr/>
    </dgm:pt>
    <dgm:pt modelId="{22387B52-ED75-4FCC-9F86-D9A30A49830C}" type="pres">
      <dgm:prSet presAssocID="{A200CD0A-510B-4F0F-81DB-890BAFF0E5F4}" presName="compNode" presStyleCnt="0"/>
      <dgm:spPr/>
    </dgm:pt>
    <dgm:pt modelId="{F9CC3840-0A1B-4F96-A8CF-0CC28E962DEA}" type="pres">
      <dgm:prSet presAssocID="{A200CD0A-510B-4F0F-81DB-890BAFF0E5F4}" presName="pictRect" presStyleLbl="node1" presStyleIdx="8" presStyleCnt="9"/>
      <dgm:spPr>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000" r="-2000"/>
          </a:stretch>
        </a:blipFill>
      </dgm:spPr>
    </dgm:pt>
    <dgm:pt modelId="{5C8489C5-DECA-49A7-BCD0-7AB007F6985D}" type="pres">
      <dgm:prSet presAssocID="{A200CD0A-510B-4F0F-81DB-890BAFF0E5F4}" presName="textRect" presStyleLbl="revTx" presStyleIdx="8" presStyleCnt="9">
        <dgm:presLayoutVars>
          <dgm:bulletEnabled val="1"/>
        </dgm:presLayoutVars>
      </dgm:prSet>
      <dgm:spPr/>
    </dgm:pt>
  </dgm:ptLst>
  <dgm:cxnLst>
    <dgm:cxn modelId="{ED22D702-AD06-4335-BEE7-ED4BA3AAA15B}" type="presOf" srcId="{9B94A318-18A0-468E-B6A8-BF99A5016579}" destId="{19B5271D-8E2D-4BEF-8DEE-DF9EA25E81B8}" srcOrd="0" destOrd="0" presId="urn:microsoft.com/office/officeart/2005/8/layout/pList1"/>
    <dgm:cxn modelId="{C9ACF90D-7510-40C0-AF94-7269D0F89046}" type="presOf" srcId="{72BF9374-779F-4CC2-9D7B-1CFB4F6879D2}" destId="{77F00161-509E-4E3A-9BA6-83C7BD8F5482}" srcOrd="0" destOrd="0" presId="urn:microsoft.com/office/officeart/2005/8/layout/pList1"/>
    <dgm:cxn modelId="{DFDD3039-746C-479E-9124-BE37F31F6F61}" srcId="{628EAF00-B7DD-4A10-8D46-AEB10B44FCA7}" destId="{DF6EE9B4-3C6F-4564-8FE3-146E6D6A4CFC}" srcOrd="7" destOrd="0" parTransId="{FA5072E0-1126-4EDA-A17A-0E3423C2D71D}" sibTransId="{61DED1D6-D8D0-4BD7-B526-38874C24AB4B}"/>
    <dgm:cxn modelId="{09EC463C-B86E-42D6-9500-07DB827FD87C}" type="presOf" srcId="{9427D486-4F35-4716-AFB7-08DC7617EB30}" destId="{60ECD52A-D187-4543-AF87-570483E8147B}" srcOrd="0" destOrd="0" presId="urn:microsoft.com/office/officeart/2005/8/layout/pList1"/>
    <dgm:cxn modelId="{5C79045C-BC0D-4BA4-82AE-8722C1424B6F}" srcId="{628EAF00-B7DD-4A10-8D46-AEB10B44FCA7}" destId="{664A624C-DA68-4A3F-A24B-43B72A50FEE1}" srcOrd="1" destOrd="0" parTransId="{1C527489-E5FC-4B9B-9573-B0A85958E548}" sibTransId="{9305BB04-42C7-4627-AD5F-AEFC32E4F174}"/>
    <dgm:cxn modelId="{E2B1044F-FC0B-4548-8BAA-E65AA2C4EDEB}" srcId="{628EAF00-B7DD-4A10-8D46-AEB10B44FCA7}" destId="{23A37C50-CEDE-4FE5-9A3D-2BB0A0EA3455}" srcOrd="4" destOrd="0" parTransId="{A7565A1A-D1AC-4263-88D7-DB82B8204984}" sibTransId="{7CDC20EA-44CF-4F98-84B9-B3E574A4B0A1}"/>
    <dgm:cxn modelId="{A6244770-84CB-4872-9A8B-3DE8763F0685}" type="presOf" srcId="{115C669B-625E-4F14-9F4B-ADBCDA20F2EE}" destId="{83450695-5F2A-4B52-AE04-57E2038E09CE}" srcOrd="0" destOrd="0" presId="urn:microsoft.com/office/officeart/2005/8/layout/pList1"/>
    <dgm:cxn modelId="{52781F7A-8BD3-4AC2-9A79-97C5482D4A69}" type="presOf" srcId="{7CDC20EA-44CF-4F98-84B9-B3E574A4B0A1}" destId="{03F83274-7493-4CA2-B4F3-208B7BCFE3ED}" srcOrd="0" destOrd="0" presId="urn:microsoft.com/office/officeart/2005/8/layout/pList1"/>
    <dgm:cxn modelId="{BD625184-F6DE-418E-999E-045037CABDBD}" srcId="{628EAF00-B7DD-4A10-8D46-AEB10B44FCA7}" destId="{A200CD0A-510B-4F0F-81DB-890BAFF0E5F4}" srcOrd="8" destOrd="0" parTransId="{BDD4F052-7EF7-4801-9D3F-D56B8B259C31}" sibTransId="{1D59C300-B54A-4615-9230-3217A5CB7145}"/>
    <dgm:cxn modelId="{F9B60095-327A-4B47-AD78-EB8E7CADFCFD}" srcId="{628EAF00-B7DD-4A10-8D46-AEB10B44FCA7}" destId="{F6F549D1-560B-4E23-B3BD-E5377CA896ED}" srcOrd="5" destOrd="0" parTransId="{97032707-4A19-44F5-99B3-CF449DB7E353}" sibTransId="{115C669B-625E-4F14-9F4B-ADBCDA20F2EE}"/>
    <dgm:cxn modelId="{F8A5AA9E-6110-4066-A0EF-414F038C1122}" type="presOf" srcId="{23A37C50-CEDE-4FE5-9A3D-2BB0A0EA3455}" destId="{67B3C042-4B3C-4419-9B3C-E63F34342117}" srcOrd="0" destOrd="0" presId="urn:microsoft.com/office/officeart/2005/8/layout/pList1"/>
    <dgm:cxn modelId="{6D0EAD9F-A0D2-48F7-95C8-C3A3EF4B72AB}" type="presOf" srcId="{9305BB04-42C7-4627-AD5F-AEFC32E4F174}" destId="{700F6A83-F0A4-4182-BBA7-30EF853CCA36}" srcOrd="0" destOrd="0" presId="urn:microsoft.com/office/officeart/2005/8/layout/pList1"/>
    <dgm:cxn modelId="{FD701AA0-6927-4AEE-ABD8-1F2708E03D59}" type="presOf" srcId="{DF6EE9B4-3C6F-4564-8FE3-146E6D6A4CFC}" destId="{64411F39-3B5F-4B6D-B060-16B3869B3E0F}" srcOrd="0" destOrd="0" presId="urn:microsoft.com/office/officeart/2005/8/layout/pList1"/>
    <dgm:cxn modelId="{7BEDE5A1-0F84-4207-B172-9FB2E076C305}" srcId="{628EAF00-B7DD-4A10-8D46-AEB10B44FCA7}" destId="{9B94A318-18A0-468E-B6A8-BF99A5016579}" srcOrd="3" destOrd="0" parTransId="{EECBF8CF-673D-4A91-908A-1EE511CA374A}" sibTransId="{D3BB44C8-0841-40C0-B2D7-A269737A97BE}"/>
    <dgm:cxn modelId="{B65EF5A6-2683-400C-AA8E-6D04A25E4EAD}" type="presOf" srcId="{12F43ED5-8114-455D-A954-12F7546B48B5}" destId="{05803C3B-14DD-4474-A121-172C32E0772A}" srcOrd="0" destOrd="0" presId="urn:microsoft.com/office/officeart/2005/8/layout/pList1"/>
    <dgm:cxn modelId="{6BF080AA-7CED-400B-A90A-8CD5804C0CE2}" type="presOf" srcId="{61DED1D6-D8D0-4BD7-B526-38874C24AB4B}" destId="{DE8302F2-3D23-45AC-ADDA-21D85B762328}"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E0F6B2B8-5CA9-4C1A-9134-67B577DF2A55}" type="presOf" srcId="{EA357162-A000-4221-89E4-71ACCA1C3739}" destId="{0776FE8D-9D40-47F5-88AB-81B31AD1B714}" srcOrd="0" destOrd="0" presId="urn:microsoft.com/office/officeart/2005/8/layout/pList1"/>
    <dgm:cxn modelId="{B30A7FCE-ABB4-44C0-9915-272ECFA54591}" type="presOf" srcId="{7CC6691A-06D0-4AB5-8E77-899275216B39}" destId="{47CC94C1-0854-43F7-B050-E955E740E739}" srcOrd="0" destOrd="0" presId="urn:microsoft.com/office/officeart/2005/8/layout/pList1"/>
    <dgm:cxn modelId="{611A57CF-90CB-4DA0-B8C5-5695F9AC498D}" type="presOf" srcId="{664A624C-DA68-4A3F-A24B-43B72A50FEE1}" destId="{4869C446-7E5D-4642-ACEB-A9DD6F76C43F}" srcOrd="0" destOrd="0" presId="urn:microsoft.com/office/officeart/2005/8/layout/pList1"/>
    <dgm:cxn modelId="{088978DC-F9C8-4057-8120-4D78B399F955}" type="presOf" srcId="{A200CD0A-510B-4F0F-81DB-890BAFF0E5F4}" destId="{5C8489C5-DECA-49A7-BCD0-7AB007F6985D}" srcOrd="0" destOrd="0" presId="urn:microsoft.com/office/officeart/2005/8/layout/pList1"/>
    <dgm:cxn modelId="{31EBACDF-FDBF-478E-9F42-2D1BA0EF64A4}" type="presOf" srcId="{D3BB44C8-0841-40C0-B2D7-A269737A97BE}" destId="{778010D3-E3C3-4DE3-A5D0-922DE60883DA}" srcOrd="0" destOrd="0" presId="urn:microsoft.com/office/officeart/2005/8/layout/pList1"/>
    <dgm:cxn modelId="{036872E2-9679-4672-84B8-76CE87D2085E}" type="presOf" srcId="{1896BD5C-A0AB-49F7-AA20-B93CDA63E575}" destId="{D6BDF469-F0BD-4000-9D47-EA4541049420}" srcOrd="0" destOrd="0" presId="urn:microsoft.com/office/officeart/2005/8/layout/pList1"/>
    <dgm:cxn modelId="{DF19CBF2-29DD-4673-B3C7-46EAB0507FBF}" srcId="{628EAF00-B7DD-4A10-8D46-AEB10B44FCA7}" destId="{12F43ED5-8114-455D-A954-12F7546B48B5}" srcOrd="2" destOrd="0" parTransId="{6B85E76A-8B07-487A-B462-978B03BA2319}" sibTransId="{72BF9374-779F-4CC2-9D7B-1CFB4F6879D2}"/>
    <dgm:cxn modelId="{F4F5B1F6-5AE5-4143-837C-A2AB33F2BA6C}" srcId="{628EAF00-B7DD-4A10-8D46-AEB10B44FCA7}" destId="{9427D486-4F35-4716-AFB7-08DC7617EB30}" srcOrd="6" destOrd="0" parTransId="{2121B234-D3C2-4EEC-BCD0-51F247D16026}" sibTransId="{1896BD5C-A0AB-49F7-AA20-B93CDA63E575}"/>
    <dgm:cxn modelId="{CAA1DCFA-5216-46DD-AA4D-1BBAE83ACF23}" type="presOf" srcId="{F6F549D1-560B-4E23-B3BD-E5377CA896ED}" destId="{6AC38041-339D-4F68-9B4E-C40C65EBF8E5}" srcOrd="0" destOrd="0" presId="urn:microsoft.com/office/officeart/2005/8/layout/pList1"/>
    <dgm:cxn modelId="{4DB7AFFB-9A63-40A4-A7B0-A688AAF7DD16}" srcId="{628EAF00-B7DD-4A10-8D46-AEB10B44FCA7}" destId="{EA357162-A000-4221-89E4-71ACCA1C3739}" srcOrd="0" destOrd="0" parTransId="{BB8D9BE6-DD9B-4331-AC74-52CB40BC71E1}" sibTransId="{7CC6691A-06D0-4AB5-8E77-899275216B39}"/>
    <dgm:cxn modelId="{2F6141D4-EAF0-495D-82E8-73F4D40A066E}" type="presParOf" srcId="{D6A3AE1C-4EE6-4B9A-B808-CABF8E374E3C}" destId="{70AB4A3D-E76E-4D6B-B961-81871CEF09D0}" srcOrd="0" destOrd="0" presId="urn:microsoft.com/office/officeart/2005/8/layout/pList1"/>
    <dgm:cxn modelId="{EAD0EDCB-CB56-41AD-B21C-DD8C93C95280}" type="presParOf" srcId="{70AB4A3D-E76E-4D6B-B961-81871CEF09D0}" destId="{843FC3CD-01F3-4283-B608-35FE9E29AB9E}" srcOrd="0" destOrd="0" presId="urn:microsoft.com/office/officeart/2005/8/layout/pList1"/>
    <dgm:cxn modelId="{E865FE5C-9752-4E41-9E8D-768D82343BD4}" type="presParOf" srcId="{70AB4A3D-E76E-4D6B-B961-81871CEF09D0}" destId="{0776FE8D-9D40-47F5-88AB-81B31AD1B714}" srcOrd="1" destOrd="0" presId="urn:microsoft.com/office/officeart/2005/8/layout/pList1"/>
    <dgm:cxn modelId="{E3AE2886-79E1-4C1F-B8FE-DDF80E870CC2}" type="presParOf" srcId="{D6A3AE1C-4EE6-4B9A-B808-CABF8E374E3C}" destId="{47CC94C1-0854-43F7-B050-E955E740E739}" srcOrd="1" destOrd="0" presId="urn:microsoft.com/office/officeart/2005/8/layout/pList1"/>
    <dgm:cxn modelId="{C4ACC81D-638F-4384-BF61-622DB95C797F}" type="presParOf" srcId="{D6A3AE1C-4EE6-4B9A-B808-CABF8E374E3C}" destId="{6870BF97-22AC-419A-86FE-EF190BC02AA8}" srcOrd="2" destOrd="0" presId="urn:microsoft.com/office/officeart/2005/8/layout/pList1"/>
    <dgm:cxn modelId="{1FA8BB44-3B78-46BE-B7DE-8E46455759EE}" type="presParOf" srcId="{6870BF97-22AC-419A-86FE-EF190BC02AA8}" destId="{78A1463C-192D-427D-B1DB-B2BB7E0B1DF3}" srcOrd="0" destOrd="0" presId="urn:microsoft.com/office/officeart/2005/8/layout/pList1"/>
    <dgm:cxn modelId="{BA3A68A9-F40A-4E41-860E-FCC497BD9AFD}" type="presParOf" srcId="{6870BF97-22AC-419A-86FE-EF190BC02AA8}" destId="{4869C446-7E5D-4642-ACEB-A9DD6F76C43F}" srcOrd="1" destOrd="0" presId="urn:microsoft.com/office/officeart/2005/8/layout/pList1"/>
    <dgm:cxn modelId="{7A7CA013-978D-4316-ADC0-543483E14F2B}" type="presParOf" srcId="{D6A3AE1C-4EE6-4B9A-B808-CABF8E374E3C}" destId="{700F6A83-F0A4-4182-BBA7-30EF853CCA36}" srcOrd="3" destOrd="0" presId="urn:microsoft.com/office/officeart/2005/8/layout/pList1"/>
    <dgm:cxn modelId="{0B616446-5821-4E3B-8E58-F58D0F32581D}" type="presParOf" srcId="{D6A3AE1C-4EE6-4B9A-B808-CABF8E374E3C}" destId="{B118C010-5FAA-4620-A777-20DCDF9F9002}" srcOrd="4" destOrd="0" presId="urn:microsoft.com/office/officeart/2005/8/layout/pList1"/>
    <dgm:cxn modelId="{250056AB-7C28-4BB7-9633-45C53C867C16}" type="presParOf" srcId="{B118C010-5FAA-4620-A777-20DCDF9F9002}" destId="{692D6925-DF71-4CE2-86DC-98DD13EE1442}" srcOrd="0" destOrd="0" presId="urn:microsoft.com/office/officeart/2005/8/layout/pList1"/>
    <dgm:cxn modelId="{65856FC7-A650-4909-AA85-D9E3F1D90464}" type="presParOf" srcId="{B118C010-5FAA-4620-A777-20DCDF9F9002}" destId="{05803C3B-14DD-4474-A121-172C32E0772A}" srcOrd="1" destOrd="0" presId="urn:microsoft.com/office/officeart/2005/8/layout/pList1"/>
    <dgm:cxn modelId="{F02D6211-3B49-4605-8145-B68403DB92D1}" type="presParOf" srcId="{D6A3AE1C-4EE6-4B9A-B808-CABF8E374E3C}" destId="{77F00161-509E-4E3A-9BA6-83C7BD8F5482}" srcOrd="5" destOrd="0" presId="urn:microsoft.com/office/officeart/2005/8/layout/pList1"/>
    <dgm:cxn modelId="{4AC53C75-CC64-4768-8E5D-FEEF5C2F3AFB}" type="presParOf" srcId="{D6A3AE1C-4EE6-4B9A-B808-CABF8E374E3C}" destId="{8E112F62-8CF2-49DF-96E4-7326B07DBA69}" srcOrd="6" destOrd="0" presId="urn:microsoft.com/office/officeart/2005/8/layout/pList1"/>
    <dgm:cxn modelId="{91930733-F59A-4ACC-9296-356400F108DA}" type="presParOf" srcId="{8E112F62-8CF2-49DF-96E4-7326B07DBA69}" destId="{F0C616B4-602A-483B-BF27-FDB126B94418}" srcOrd="0" destOrd="0" presId="urn:microsoft.com/office/officeart/2005/8/layout/pList1"/>
    <dgm:cxn modelId="{FC4E2CC3-1D62-4DD6-915E-1C308D138FAA}" type="presParOf" srcId="{8E112F62-8CF2-49DF-96E4-7326B07DBA69}" destId="{19B5271D-8E2D-4BEF-8DEE-DF9EA25E81B8}" srcOrd="1" destOrd="0" presId="urn:microsoft.com/office/officeart/2005/8/layout/pList1"/>
    <dgm:cxn modelId="{E687BF6E-CB10-41E0-BC3E-1D93F00FB81C}" type="presParOf" srcId="{D6A3AE1C-4EE6-4B9A-B808-CABF8E374E3C}" destId="{778010D3-E3C3-4DE3-A5D0-922DE60883DA}" srcOrd="7" destOrd="0" presId="urn:microsoft.com/office/officeart/2005/8/layout/pList1"/>
    <dgm:cxn modelId="{6164031B-35CB-463B-96F0-85251F66C5B6}" type="presParOf" srcId="{D6A3AE1C-4EE6-4B9A-B808-CABF8E374E3C}" destId="{0BC35706-4C7D-48BD-AB9D-76B216A7A46C}" srcOrd="8" destOrd="0" presId="urn:microsoft.com/office/officeart/2005/8/layout/pList1"/>
    <dgm:cxn modelId="{231AE6E0-C702-46B7-8C1C-60C3E0D3B19A}" type="presParOf" srcId="{0BC35706-4C7D-48BD-AB9D-76B216A7A46C}" destId="{37BEADDC-271C-4D3D-B5EF-FFF282406605}" srcOrd="0" destOrd="0" presId="urn:microsoft.com/office/officeart/2005/8/layout/pList1"/>
    <dgm:cxn modelId="{ADFCF220-41BE-47A7-AEAD-F8D08237E564}" type="presParOf" srcId="{0BC35706-4C7D-48BD-AB9D-76B216A7A46C}" destId="{67B3C042-4B3C-4419-9B3C-E63F34342117}" srcOrd="1" destOrd="0" presId="urn:microsoft.com/office/officeart/2005/8/layout/pList1"/>
    <dgm:cxn modelId="{D9112DC5-E5F8-4E44-AD55-A48D37AB8B44}" type="presParOf" srcId="{D6A3AE1C-4EE6-4B9A-B808-CABF8E374E3C}" destId="{03F83274-7493-4CA2-B4F3-208B7BCFE3ED}" srcOrd="9" destOrd="0" presId="urn:microsoft.com/office/officeart/2005/8/layout/pList1"/>
    <dgm:cxn modelId="{008D2E3C-760E-4270-9E66-CD6C5229538F}" type="presParOf" srcId="{D6A3AE1C-4EE6-4B9A-B808-CABF8E374E3C}" destId="{56355359-0080-4B86-B7BD-682518CB1C28}" srcOrd="10" destOrd="0" presId="urn:microsoft.com/office/officeart/2005/8/layout/pList1"/>
    <dgm:cxn modelId="{2588DBB8-38D4-4B18-8947-3E60A501F489}" type="presParOf" srcId="{56355359-0080-4B86-B7BD-682518CB1C28}" destId="{CF2C3074-536E-4884-8B03-C8FAF0C544AB}" srcOrd="0" destOrd="0" presId="urn:microsoft.com/office/officeart/2005/8/layout/pList1"/>
    <dgm:cxn modelId="{5D95B2DA-1421-4CED-8EB3-D127DAEABAC2}" type="presParOf" srcId="{56355359-0080-4B86-B7BD-682518CB1C28}" destId="{6AC38041-339D-4F68-9B4E-C40C65EBF8E5}" srcOrd="1" destOrd="0" presId="urn:microsoft.com/office/officeart/2005/8/layout/pList1"/>
    <dgm:cxn modelId="{A5D15B86-7862-4311-AF10-D3F2A6F51FD8}" type="presParOf" srcId="{D6A3AE1C-4EE6-4B9A-B808-CABF8E374E3C}" destId="{83450695-5F2A-4B52-AE04-57E2038E09CE}" srcOrd="11" destOrd="0" presId="urn:microsoft.com/office/officeart/2005/8/layout/pList1"/>
    <dgm:cxn modelId="{491003B7-4C1B-4819-BFEC-568225E7049B}" type="presParOf" srcId="{D6A3AE1C-4EE6-4B9A-B808-CABF8E374E3C}" destId="{2341944C-DCCB-43C6-A098-41F15B93A05B}" srcOrd="12" destOrd="0" presId="urn:microsoft.com/office/officeart/2005/8/layout/pList1"/>
    <dgm:cxn modelId="{B5336135-8DF2-4F59-B71F-DC3014AAF81D}" type="presParOf" srcId="{2341944C-DCCB-43C6-A098-41F15B93A05B}" destId="{9B719CF7-3BEA-4EA9-A60E-846B4946ABF0}" srcOrd="0" destOrd="0" presId="urn:microsoft.com/office/officeart/2005/8/layout/pList1"/>
    <dgm:cxn modelId="{A6D89268-83A2-46A3-A7B1-21E8F3303788}" type="presParOf" srcId="{2341944C-DCCB-43C6-A098-41F15B93A05B}" destId="{60ECD52A-D187-4543-AF87-570483E8147B}" srcOrd="1" destOrd="0" presId="urn:microsoft.com/office/officeart/2005/8/layout/pList1"/>
    <dgm:cxn modelId="{54B3A3E7-64EC-4795-9B79-EE3CB7D30D7F}" type="presParOf" srcId="{D6A3AE1C-4EE6-4B9A-B808-CABF8E374E3C}" destId="{D6BDF469-F0BD-4000-9D47-EA4541049420}" srcOrd="13" destOrd="0" presId="urn:microsoft.com/office/officeart/2005/8/layout/pList1"/>
    <dgm:cxn modelId="{A1500713-78EA-464B-BE70-AD6545F0CADE}" type="presParOf" srcId="{D6A3AE1C-4EE6-4B9A-B808-CABF8E374E3C}" destId="{2A2AF8EF-5E4C-4164-9177-15B579EE3746}" srcOrd="14" destOrd="0" presId="urn:microsoft.com/office/officeart/2005/8/layout/pList1"/>
    <dgm:cxn modelId="{3F520D4A-21A6-4D73-A17D-EB724588C139}" type="presParOf" srcId="{2A2AF8EF-5E4C-4164-9177-15B579EE3746}" destId="{B1D07B96-8BC0-47FB-A386-F1DF1301C383}" srcOrd="0" destOrd="0" presId="urn:microsoft.com/office/officeart/2005/8/layout/pList1"/>
    <dgm:cxn modelId="{68BBFCF5-C39A-435E-85F4-BF0D8B14EEFB}" type="presParOf" srcId="{2A2AF8EF-5E4C-4164-9177-15B579EE3746}" destId="{64411F39-3B5F-4B6D-B060-16B3869B3E0F}" srcOrd="1" destOrd="0" presId="urn:microsoft.com/office/officeart/2005/8/layout/pList1"/>
    <dgm:cxn modelId="{03E1AC06-022C-40BA-9460-C1E108342C92}" type="presParOf" srcId="{D6A3AE1C-4EE6-4B9A-B808-CABF8E374E3C}" destId="{DE8302F2-3D23-45AC-ADDA-21D85B762328}" srcOrd="15" destOrd="0" presId="urn:microsoft.com/office/officeart/2005/8/layout/pList1"/>
    <dgm:cxn modelId="{97A84D25-0BCA-43E1-BE18-7300714E6ADA}" type="presParOf" srcId="{D6A3AE1C-4EE6-4B9A-B808-CABF8E374E3C}" destId="{22387B52-ED75-4FCC-9F86-D9A30A49830C}" srcOrd="16" destOrd="0" presId="urn:microsoft.com/office/officeart/2005/8/layout/pList1"/>
    <dgm:cxn modelId="{37D73868-3C7F-4A89-A8C4-BB723F68F6CC}" type="presParOf" srcId="{22387B52-ED75-4FCC-9F86-D9A30A49830C}" destId="{F9CC3840-0A1B-4F96-A8CF-0CC28E962DEA}" srcOrd="0" destOrd="0" presId="urn:microsoft.com/office/officeart/2005/8/layout/pList1"/>
    <dgm:cxn modelId="{47B752D6-AE7D-4F39-9914-AA2384E8B394}" type="presParOf" srcId="{22387B52-ED75-4FCC-9F86-D9A30A49830C}" destId="{5C8489C5-DECA-49A7-BCD0-7AB007F6985D}"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EAF00-B7DD-4A10-8D46-AEB10B44FCA7}"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pl-PL"/>
        </a:p>
      </dgm:t>
    </dgm:pt>
    <dgm:pt modelId="{EA357162-A000-4221-89E4-71ACCA1C3739}">
      <dgm:prSet phldrT="[Tekst]"/>
      <dgm:spPr/>
      <dgm:t>
        <a:bodyPr/>
        <a:lstStyle/>
        <a:p>
          <a:r>
            <a:rPr lang="pl-PL"/>
            <a:t>25 non-EU</a:t>
          </a:r>
        </a:p>
      </dgm:t>
    </dgm:pt>
    <dgm:pt modelId="{BB8D9BE6-DD9B-4331-AC74-52CB40BC71E1}" type="parTrans" cxnId="{4DB7AFFB-9A63-40A4-A7B0-A688AAF7DD16}">
      <dgm:prSet/>
      <dgm:spPr/>
      <dgm:t>
        <a:bodyPr/>
        <a:lstStyle/>
        <a:p>
          <a:endParaRPr lang="pl-PL"/>
        </a:p>
      </dgm:t>
    </dgm:pt>
    <dgm:pt modelId="{7CC6691A-06D0-4AB5-8E77-899275216B39}" type="sibTrans" cxnId="{4DB7AFFB-9A63-40A4-A7B0-A688AAF7DD16}">
      <dgm:prSet/>
      <dgm:spPr/>
      <dgm:t>
        <a:bodyPr/>
        <a:lstStyle/>
        <a:p>
          <a:endParaRPr lang="pl-PL"/>
        </a:p>
      </dgm:t>
    </dgm:pt>
    <dgm:pt modelId="{D6A3AE1C-4EE6-4B9A-B808-CABF8E374E3C}" type="pres">
      <dgm:prSet presAssocID="{628EAF00-B7DD-4A10-8D46-AEB10B44FCA7}" presName="Name0" presStyleCnt="0">
        <dgm:presLayoutVars>
          <dgm:dir/>
          <dgm:resizeHandles val="exact"/>
        </dgm:presLayoutVars>
      </dgm:prSet>
      <dgm:spPr/>
    </dgm:pt>
    <dgm:pt modelId="{70AB4A3D-E76E-4D6B-B961-81871CEF09D0}" type="pres">
      <dgm:prSet presAssocID="{EA357162-A000-4221-89E4-71ACCA1C3739}" presName="compNode" presStyleCnt="0"/>
      <dgm:spPr/>
    </dgm:pt>
    <dgm:pt modelId="{843FC3CD-01F3-4283-B608-35FE9E29AB9E}" type="pres">
      <dgm:prSet presAssocID="{EA357162-A000-4221-89E4-71ACCA1C3739}" presName="pictRect" presStyleLbl="node1" presStyleIdx="0" presStyleCnt="1" custLinFactNeighborX="-530" custLinFactNeighborY="-7333"/>
      <dgm:spPr>
        <a:prstGeom prst="rect">
          <a:avLst/>
        </a:prstGeom>
        <a:blipFill>
          <a:blip xmlns:r="http://schemas.openxmlformats.org/officeDocument/2006/relationships" r:embed="rId1"/>
          <a:srcRect/>
          <a:stretch>
            <a:fillRect t="-1000" b="-1000"/>
          </a:stretch>
        </a:blipFill>
      </dgm:spPr>
    </dgm:pt>
    <dgm:pt modelId="{0776FE8D-9D40-47F5-88AB-81B31AD1B714}" type="pres">
      <dgm:prSet presAssocID="{EA357162-A000-4221-89E4-71ACCA1C3739}" presName="textRect" presStyleLbl="revTx" presStyleIdx="0" presStyleCnt="1">
        <dgm:presLayoutVars>
          <dgm:bulletEnabled val="1"/>
        </dgm:presLayoutVars>
      </dgm:prSet>
      <dgm:spPr/>
    </dgm:pt>
  </dgm:ptLst>
  <dgm:cxnLst>
    <dgm:cxn modelId="{554D9B4B-50F4-42AF-9EEF-893C1A8002B0}" type="presOf" srcId="{EA357162-A000-4221-89E4-71ACCA1C3739}" destId="{0776FE8D-9D40-47F5-88AB-81B31AD1B714}" srcOrd="0" destOrd="0" presId="urn:microsoft.com/office/officeart/2005/8/layout/pList1"/>
    <dgm:cxn modelId="{0555FEB0-8435-4957-9F1C-647EEA9B0A25}" type="presOf" srcId="{628EAF00-B7DD-4A10-8D46-AEB10B44FCA7}" destId="{D6A3AE1C-4EE6-4B9A-B808-CABF8E374E3C}" srcOrd="0" destOrd="0" presId="urn:microsoft.com/office/officeart/2005/8/layout/pList1"/>
    <dgm:cxn modelId="{4DB7AFFB-9A63-40A4-A7B0-A688AAF7DD16}" srcId="{628EAF00-B7DD-4A10-8D46-AEB10B44FCA7}" destId="{EA357162-A000-4221-89E4-71ACCA1C3739}" srcOrd="0" destOrd="0" parTransId="{BB8D9BE6-DD9B-4331-AC74-52CB40BC71E1}" sibTransId="{7CC6691A-06D0-4AB5-8E77-899275216B39}"/>
    <dgm:cxn modelId="{D532F282-1863-4700-A796-89391754D191}" type="presParOf" srcId="{D6A3AE1C-4EE6-4B9A-B808-CABF8E374E3C}" destId="{70AB4A3D-E76E-4D6B-B961-81871CEF09D0}" srcOrd="0" destOrd="0" presId="urn:microsoft.com/office/officeart/2005/8/layout/pList1"/>
    <dgm:cxn modelId="{EFA867FD-3D1B-4DC0-9574-6E73CED9FD22}" type="presParOf" srcId="{70AB4A3D-E76E-4D6B-B961-81871CEF09D0}" destId="{843FC3CD-01F3-4283-B608-35FE9E29AB9E}" srcOrd="0" destOrd="0" presId="urn:microsoft.com/office/officeart/2005/8/layout/pList1"/>
    <dgm:cxn modelId="{88C5C085-2FC2-48BC-BDFE-1031526EC97F}" type="presParOf" srcId="{70AB4A3D-E76E-4D6B-B961-81871CEF09D0}" destId="{0776FE8D-9D40-47F5-88AB-81B31AD1B714}" srcOrd="1" destOrd="0" presId="urn:microsoft.com/office/officeart/2005/8/layout/p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81C419-6D71-419D-878A-AF4917EF5CC8}" type="doc">
      <dgm:prSet loTypeId="urn:microsoft.com/office/officeart/2005/8/layout/arrow2" loCatId="process" qsTypeId="urn:microsoft.com/office/officeart/2005/8/quickstyle/simple1" qsCatId="simple" csTypeId="urn:microsoft.com/office/officeart/2005/8/colors/accent3_5" csCatId="accent3" phldr="1"/>
      <dgm:spPr/>
    </dgm:pt>
    <dgm:pt modelId="{9A820CE0-3C15-4ADA-BC99-21FFBB29F72E}">
      <dgm:prSet phldrT="[Tekst]" custT="1"/>
      <dgm:spPr/>
      <dgm:t>
        <a:bodyPr/>
        <a:lstStyle/>
        <a:p>
          <a:r>
            <a:rPr lang="pl-PL" sz="3600" b="1" err="1"/>
            <a:t>OVERALL</a:t>
          </a:r>
          <a:r>
            <a:rPr lang="pl-PL" sz="3600" b="1"/>
            <a:t> GOOD </a:t>
          </a:r>
          <a:r>
            <a:rPr lang="pl-PL" sz="3600" b="1" err="1"/>
            <a:t>RESULTS</a:t>
          </a:r>
          <a:r>
            <a:rPr lang="pl-PL" sz="3600" b="1"/>
            <a:t> </a:t>
          </a:r>
          <a:br>
            <a:rPr lang="pl-PL" sz="3600" b="1"/>
          </a:br>
          <a:r>
            <a:rPr lang="pl-PL" sz="3600" b="1"/>
            <a:t>(</a:t>
          </a:r>
          <a:r>
            <a:rPr lang="pl-PL" sz="3600" b="1" err="1"/>
            <a:t>many</a:t>
          </a:r>
          <a:r>
            <a:rPr lang="pl-PL" sz="3600" b="1"/>
            <a:t> </a:t>
          </a:r>
          <a:r>
            <a:rPr lang="pl-PL" sz="3600" b="1" err="1"/>
            <a:t>indicators</a:t>
          </a:r>
          <a:r>
            <a:rPr lang="pl-PL" sz="3600" b="1"/>
            <a:t> </a:t>
          </a:r>
          <a:r>
            <a:rPr lang="pl-PL" sz="3600" b="1" err="1"/>
            <a:t>overachieved</a:t>
          </a:r>
          <a:r>
            <a:rPr lang="pl-PL" sz="3600" b="1"/>
            <a:t>)</a:t>
          </a:r>
        </a:p>
      </dgm:t>
    </dgm:pt>
    <dgm:pt modelId="{1F9F915D-324B-4BBD-A579-2E7BC8E5CD8C}" type="parTrans" cxnId="{1001E400-F03D-4F62-AF01-D47D21851C56}">
      <dgm:prSet/>
      <dgm:spPr/>
      <dgm:t>
        <a:bodyPr/>
        <a:lstStyle/>
        <a:p>
          <a:endParaRPr lang="pl-PL"/>
        </a:p>
      </dgm:t>
    </dgm:pt>
    <dgm:pt modelId="{44651561-EF2B-45A6-9295-60AA0EF55A44}" type="sibTrans" cxnId="{1001E400-F03D-4F62-AF01-D47D21851C56}">
      <dgm:prSet/>
      <dgm:spPr/>
      <dgm:t>
        <a:bodyPr/>
        <a:lstStyle/>
        <a:p>
          <a:endParaRPr lang="pl-PL"/>
        </a:p>
      </dgm:t>
    </dgm:pt>
    <dgm:pt modelId="{973C31FB-76E9-44DD-B973-EE128A433432}">
      <dgm:prSet phldrT="[Tekst]" custT="1"/>
      <dgm:spPr/>
      <dgm:t>
        <a:bodyPr/>
        <a:lstStyle/>
        <a:p>
          <a:r>
            <a:rPr lang="pl-PL" sz="3600" b="1" err="1"/>
            <a:t>VISIBLE</a:t>
          </a:r>
          <a:r>
            <a:rPr lang="pl-PL" sz="3600" b="1"/>
            <a:t> PROGRESS AND GOOD </a:t>
          </a:r>
          <a:r>
            <a:rPr lang="pl-PL" sz="3600" b="1" err="1"/>
            <a:t>QUALITY</a:t>
          </a:r>
          <a:r>
            <a:rPr lang="pl-PL" sz="3600" b="1"/>
            <a:t> </a:t>
          </a:r>
          <a:r>
            <a:rPr lang="pl-PL" sz="3600" b="1" err="1"/>
            <a:t>OUTPUTS</a:t>
          </a:r>
          <a:endParaRPr lang="pl-PL" sz="3600" b="1"/>
        </a:p>
      </dgm:t>
    </dgm:pt>
    <dgm:pt modelId="{1819E5DE-CE88-4428-BB84-686BF41DFAEB}" type="parTrans" cxnId="{21B7DF24-B33F-4E7D-BE11-469A5236142A}">
      <dgm:prSet/>
      <dgm:spPr/>
      <dgm:t>
        <a:bodyPr/>
        <a:lstStyle/>
        <a:p>
          <a:endParaRPr lang="pl-PL"/>
        </a:p>
      </dgm:t>
    </dgm:pt>
    <dgm:pt modelId="{D4DB9A76-DF52-480A-8330-B231D436DBEB}" type="sibTrans" cxnId="{21B7DF24-B33F-4E7D-BE11-469A5236142A}">
      <dgm:prSet/>
      <dgm:spPr/>
      <dgm:t>
        <a:bodyPr/>
        <a:lstStyle/>
        <a:p>
          <a:endParaRPr lang="pl-PL"/>
        </a:p>
      </dgm:t>
    </dgm:pt>
    <dgm:pt modelId="{9CA3AB30-976F-40BC-88BD-59AA9B4834D4}">
      <dgm:prSet phldrT="[Tekst]" custT="1"/>
      <dgm:spPr/>
      <dgm:t>
        <a:bodyPr/>
        <a:lstStyle/>
        <a:p>
          <a:r>
            <a:rPr lang="pl-PL" sz="3600" b="1"/>
            <a:t>NO MAJOR </a:t>
          </a:r>
          <a:r>
            <a:rPr lang="pl-PL" sz="3600" b="1" err="1"/>
            <a:t>THREATS</a:t>
          </a:r>
          <a:r>
            <a:rPr lang="pl-PL" sz="3600" b="1"/>
            <a:t> TO </a:t>
          </a:r>
          <a:r>
            <a:rPr lang="pl-PL" sz="3600" b="1" err="1"/>
            <a:t>IMPLEMENTATION</a:t>
          </a:r>
          <a:endParaRPr lang="pl-PL" sz="3600" b="1"/>
        </a:p>
      </dgm:t>
    </dgm:pt>
    <dgm:pt modelId="{8C36ABED-EA6B-49E9-8A82-7E92C8EA1DBE}" type="parTrans" cxnId="{9AF299AB-EF5D-4F3E-9E48-29F9B6D95273}">
      <dgm:prSet/>
      <dgm:spPr/>
      <dgm:t>
        <a:bodyPr/>
        <a:lstStyle/>
        <a:p>
          <a:endParaRPr lang="pl-PL"/>
        </a:p>
      </dgm:t>
    </dgm:pt>
    <dgm:pt modelId="{643CB19C-776C-4257-94F7-40595621A6F2}" type="sibTrans" cxnId="{9AF299AB-EF5D-4F3E-9E48-29F9B6D95273}">
      <dgm:prSet/>
      <dgm:spPr/>
      <dgm:t>
        <a:bodyPr/>
        <a:lstStyle/>
        <a:p>
          <a:endParaRPr lang="pl-PL"/>
        </a:p>
      </dgm:t>
    </dgm:pt>
    <dgm:pt modelId="{A4186B6A-635E-45ED-9B19-0F1FC0F277E9}">
      <dgm:prSet phldrT="[Tekst]" custT="1"/>
      <dgm:spPr/>
      <dgm:t>
        <a:bodyPr/>
        <a:lstStyle/>
        <a:p>
          <a:r>
            <a:rPr lang="pl-PL" sz="3600" b="1"/>
            <a:t>REAL </a:t>
          </a:r>
          <a:r>
            <a:rPr lang="pl-PL" sz="3600" b="1" err="1"/>
            <a:t>IMPACT</a:t>
          </a:r>
          <a:endParaRPr lang="pl-PL" sz="3600" b="1"/>
        </a:p>
      </dgm:t>
    </dgm:pt>
    <dgm:pt modelId="{CBE18DD2-BD4F-4D88-983B-4939462F086D}" type="parTrans" cxnId="{5783C300-4CFF-4BBA-A4E0-9C6E56928D06}">
      <dgm:prSet/>
      <dgm:spPr/>
      <dgm:t>
        <a:bodyPr/>
        <a:lstStyle/>
        <a:p>
          <a:endParaRPr lang="pl-PL"/>
        </a:p>
      </dgm:t>
    </dgm:pt>
    <dgm:pt modelId="{AE71C2B5-6DF0-40D9-9D7E-ED27A165805C}" type="sibTrans" cxnId="{5783C300-4CFF-4BBA-A4E0-9C6E56928D06}">
      <dgm:prSet/>
      <dgm:spPr/>
      <dgm:t>
        <a:bodyPr/>
        <a:lstStyle/>
        <a:p>
          <a:endParaRPr lang="pl-PL"/>
        </a:p>
      </dgm:t>
    </dgm:pt>
    <dgm:pt modelId="{FF0B3271-FC41-4691-AA44-2227F6CEAB9B}">
      <dgm:prSet phldrT="[Tekst]" custT="1"/>
      <dgm:spPr/>
      <dgm:t>
        <a:bodyPr/>
        <a:lstStyle/>
        <a:p>
          <a:r>
            <a:rPr lang="pl-PL" sz="3600" b="1" err="1"/>
            <a:t>RESILIENCE</a:t>
          </a:r>
          <a:r>
            <a:rPr lang="pl-PL" sz="3600" b="1"/>
            <a:t> </a:t>
          </a:r>
          <a:r>
            <a:rPr lang="pl-PL" sz="3600" b="1" err="1"/>
            <a:t>WHEN</a:t>
          </a:r>
          <a:r>
            <a:rPr lang="pl-PL" sz="3600" b="1"/>
            <a:t> </a:t>
          </a:r>
          <a:r>
            <a:rPr lang="pl-PL" sz="3600" b="1" err="1"/>
            <a:t>FACED</a:t>
          </a:r>
          <a:r>
            <a:rPr lang="pl-PL" sz="3600" b="1"/>
            <a:t> WITH GLOBAL </a:t>
          </a:r>
          <a:r>
            <a:rPr lang="pl-PL" sz="3600" b="1" err="1"/>
            <a:t>CHALLENGES</a:t>
          </a:r>
          <a:r>
            <a:rPr lang="pl-PL" sz="3600" b="1"/>
            <a:t> </a:t>
          </a:r>
          <a:br>
            <a:rPr lang="pl-PL" sz="3600" b="1"/>
          </a:br>
          <a:r>
            <a:rPr lang="pl-PL" sz="3600" b="1"/>
            <a:t>(Covid-19 </a:t>
          </a:r>
          <a:r>
            <a:rPr lang="pl-PL" sz="3600" b="1" err="1"/>
            <a:t>pandemic</a:t>
          </a:r>
          <a:r>
            <a:rPr lang="pl-PL" sz="3600" b="1"/>
            <a:t>, war in </a:t>
          </a:r>
          <a:r>
            <a:rPr lang="pl-PL" sz="3600" b="1" err="1"/>
            <a:t>Ukraine</a:t>
          </a:r>
          <a:r>
            <a:rPr lang="pl-PL" sz="3600" b="1"/>
            <a:t>)</a:t>
          </a:r>
        </a:p>
      </dgm:t>
    </dgm:pt>
    <dgm:pt modelId="{A33961CD-33B3-4AD5-8C4E-DE033551B3BE}" type="parTrans" cxnId="{F83DFF9F-4165-4822-ABEA-3664D3DDAA9A}">
      <dgm:prSet/>
      <dgm:spPr/>
      <dgm:t>
        <a:bodyPr/>
        <a:lstStyle/>
        <a:p>
          <a:endParaRPr lang="pl-PL"/>
        </a:p>
      </dgm:t>
    </dgm:pt>
    <dgm:pt modelId="{84B29793-3920-461E-9143-BA249CF394EF}" type="sibTrans" cxnId="{F83DFF9F-4165-4822-ABEA-3664D3DDAA9A}">
      <dgm:prSet/>
      <dgm:spPr/>
      <dgm:t>
        <a:bodyPr/>
        <a:lstStyle/>
        <a:p>
          <a:endParaRPr lang="pl-PL"/>
        </a:p>
      </dgm:t>
    </dgm:pt>
    <dgm:pt modelId="{52072695-8795-4F89-A5F0-986DC17E4716}" type="pres">
      <dgm:prSet presAssocID="{E981C419-6D71-419D-878A-AF4917EF5CC8}" presName="arrowDiagram" presStyleCnt="0">
        <dgm:presLayoutVars>
          <dgm:chMax val="5"/>
          <dgm:dir/>
          <dgm:resizeHandles val="exact"/>
        </dgm:presLayoutVars>
      </dgm:prSet>
      <dgm:spPr/>
    </dgm:pt>
    <dgm:pt modelId="{3B814F5B-CC35-43E8-9E8C-D056CC4137CD}" type="pres">
      <dgm:prSet presAssocID="{E981C419-6D71-419D-878A-AF4917EF5CC8}" presName="arrow" presStyleLbl="bgShp" presStyleIdx="0" presStyleCnt="1" custScaleY="94704"/>
      <dgm:spPr/>
    </dgm:pt>
    <dgm:pt modelId="{9FDCF8FE-6F9F-4AAB-8B72-708D0A8CF7A5}" type="pres">
      <dgm:prSet presAssocID="{E981C419-6D71-419D-878A-AF4917EF5CC8}" presName="arrowDiagram5" presStyleCnt="0"/>
      <dgm:spPr/>
    </dgm:pt>
    <dgm:pt modelId="{2BBF5957-9CB0-4513-BF06-78CB4DBD81E9}" type="pres">
      <dgm:prSet presAssocID="{9CA3AB30-976F-40BC-88BD-59AA9B4834D4}" presName="bullet5a" presStyleLbl="node1" presStyleIdx="0" presStyleCnt="5"/>
      <dgm:spPr/>
    </dgm:pt>
    <dgm:pt modelId="{9D852AAA-1403-4209-B182-4A3528FBF7C0}" type="pres">
      <dgm:prSet presAssocID="{9CA3AB30-976F-40BC-88BD-59AA9B4834D4}" presName="textBox5a" presStyleLbl="revTx" presStyleIdx="0" presStyleCnt="5" custScaleX="245077" custLinFactNeighborX="81443" custLinFactNeighborY="0">
        <dgm:presLayoutVars>
          <dgm:bulletEnabled val="1"/>
        </dgm:presLayoutVars>
      </dgm:prSet>
      <dgm:spPr/>
    </dgm:pt>
    <dgm:pt modelId="{FCEE88F8-4B5B-4C29-B28F-BA880F9EEF49}" type="pres">
      <dgm:prSet presAssocID="{FF0B3271-FC41-4691-AA44-2227F6CEAB9B}" presName="bullet5b" presStyleLbl="node1" presStyleIdx="1" presStyleCnt="5"/>
      <dgm:spPr/>
    </dgm:pt>
    <dgm:pt modelId="{0550862F-1D21-4DA2-8377-5CC1CD4BF7CC}" type="pres">
      <dgm:prSet presAssocID="{FF0B3271-FC41-4691-AA44-2227F6CEAB9B}" presName="textBox5b" presStyleLbl="revTx" presStyleIdx="1" presStyleCnt="5" custScaleX="259576" custScaleY="41729" custLinFactNeighborX="80125" custLinFactNeighborY="-28247">
        <dgm:presLayoutVars>
          <dgm:bulletEnabled val="1"/>
        </dgm:presLayoutVars>
      </dgm:prSet>
      <dgm:spPr/>
    </dgm:pt>
    <dgm:pt modelId="{AB742DF9-8C6B-4F21-A26B-FA73700B7A7B}" type="pres">
      <dgm:prSet presAssocID="{973C31FB-76E9-44DD-B973-EE128A433432}" presName="bullet5c" presStyleLbl="node1" presStyleIdx="2" presStyleCnt="5"/>
      <dgm:spPr/>
    </dgm:pt>
    <dgm:pt modelId="{E7CD9096-01AE-49EB-A9B7-9E16470EAF13}" type="pres">
      <dgm:prSet presAssocID="{973C31FB-76E9-44DD-B973-EE128A433432}" presName="textBox5c" presStyleLbl="revTx" presStyleIdx="2" presStyleCnt="5" custScaleX="211846" custScaleY="21148" custLinFactNeighborX="57622" custLinFactNeighborY="-37472">
        <dgm:presLayoutVars>
          <dgm:bulletEnabled val="1"/>
        </dgm:presLayoutVars>
      </dgm:prSet>
      <dgm:spPr/>
    </dgm:pt>
    <dgm:pt modelId="{F19E846D-2B87-4EBC-AD4D-57367AD3619A}" type="pres">
      <dgm:prSet presAssocID="{9A820CE0-3C15-4ADA-BC99-21FFBB29F72E}" presName="bullet5d" presStyleLbl="node1" presStyleIdx="3" presStyleCnt="5"/>
      <dgm:spPr/>
    </dgm:pt>
    <dgm:pt modelId="{F0269D3E-82FB-48A7-88F6-39EE08D13C59}" type="pres">
      <dgm:prSet presAssocID="{9A820CE0-3C15-4ADA-BC99-21FFBB29F72E}" presName="textBox5d" presStyleLbl="revTx" presStyleIdx="3" presStyleCnt="5" custScaleX="194237" custScaleY="13675" custLinFactNeighborX="45151" custLinFactNeighborY="-39847">
        <dgm:presLayoutVars>
          <dgm:bulletEnabled val="1"/>
        </dgm:presLayoutVars>
      </dgm:prSet>
      <dgm:spPr/>
    </dgm:pt>
    <dgm:pt modelId="{06C2AE2B-6CA0-456A-8226-47BCE1404389}" type="pres">
      <dgm:prSet presAssocID="{A4186B6A-635E-45ED-9B19-0F1FC0F277E9}" presName="bullet5e" presStyleLbl="node1" presStyleIdx="4" presStyleCnt="5"/>
      <dgm:spPr/>
    </dgm:pt>
    <dgm:pt modelId="{D3D1C246-CF54-4F76-BB89-A3CCCC310300}" type="pres">
      <dgm:prSet presAssocID="{A4186B6A-635E-45ED-9B19-0F1FC0F277E9}" presName="textBox5e" presStyleLbl="revTx" presStyleIdx="4" presStyleCnt="5" custScaleY="16110" custLinFactNeighborX="1423" custLinFactNeighborY="-44531">
        <dgm:presLayoutVars>
          <dgm:bulletEnabled val="1"/>
        </dgm:presLayoutVars>
      </dgm:prSet>
      <dgm:spPr/>
    </dgm:pt>
  </dgm:ptLst>
  <dgm:cxnLst>
    <dgm:cxn modelId="{5783C300-4CFF-4BBA-A4E0-9C6E56928D06}" srcId="{E981C419-6D71-419D-878A-AF4917EF5CC8}" destId="{A4186B6A-635E-45ED-9B19-0F1FC0F277E9}" srcOrd="4" destOrd="0" parTransId="{CBE18DD2-BD4F-4D88-983B-4939462F086D}" sibTransId="{AE71C2B5-6DF0-40D9-9D7E-ED27A165805C}"/>
    <dgm:cxn modelId="{1001E400-F03D-4F62-AF01-D47D21851C56}" srcId="{E981C419-6D71-419D-878A-AF4917EF5CC8}" destId="{9A820CE0-3C15-4ADA-BC99-21FFBB29F72E}" srcOrd="3" destOrd="0" parTransId="{1F9F915D-324B-4BBD-A579-2E7BC8E5CD8C}" sibTransId="{44651561-EF2B-45A6-9295-60AA0EF55A44}"/>
    <dgm:cxn modelId="{21B7DF24-B33F-4E7D-BE11-469A5236142A}" srcId="{E981C419-6D71-419D-878A-AF4917EF5CC8}" destId="{973C31FB-76E9-44DD-B973-EE128A433432}" srcOrd="2" destOrd="0" parTransId="{1819E5DE-CE88-4428-BB84-686BF41DFAEB}" sibTransId="{D4DB9A76-DF52-480A-8330-B231D436DBEB}"/>
    <dgm:cxn modelId="{3473F24A-7967-45F3-BC75-B6198B8811F7}" type="presOf" srcId="{9CA3AB30-976F-40BC-88BD-59AA9B4834D4}" destId="{9D852AAA-1403-4209-B182-4A3528FBF7C0}" srcOrd="0" destOrd="0" presId="urn:microsoft.com/office/officeart/2005/8/layout/arrow2"/>
    <dgm:cxn modelId="{D1D0E655-EA58-4260-A223-FC31F00FAD8D}" type="presOf" srcId="{973C31FB-76E9-44DD-B973-EE128A433432}" destId="{E7CD9096-01AE-49EB-A9B7-9E16470EAF13}" srcOrd="0" destOrd="0" presId="urn:microsoft.com/office/officeart/2005/8/layout/arrow2"/>
    <dgm:cxn modelId="{0A107B82-4987-4426-96B3-E17E4D19DCF2}" type="presOf" srcId="{FF0B3271-FC41-4691-AA44-2227F6CEAB9B}" destId="{0550862F-1D21-4DA2-8377-5CC1CD4BF7CC}" srcOrd="0" destOrd="0" presId="urn:microsoft.com/office/officeart/2005/8/layout/arrow2"/>
    <dgm:cxn modelId="{F83DFF9F-4165-4822-ABEA-3664D3DDAA9A}" srcId="{E981C419-6D71-419D-878A-AF4917EF5CC8}" destId="{FF0B3271-FC41-4691-AA44-2227F6CEAB9B}" srcOrd="1" destOrd="0" parTransId="{A33961CD-33B3-4AD5-8C4E-DE033551B3BE}" sibTransId="{84B29793-3920-461E-9143-BA249CF394EF}"/>
    <dgm:cxn modelId="{9AF299AB-EF5D-4F3E-9E48-29F9B6D95273}" srcId="{E981C419-6D71-419D-878A-AF4917EF5CC8}" destId="{9CA3AB30-976F-40BC-88BD-59AA9B4834D4}" srcOrd="0" destOrd="0" parTransId="{8C36ABED-EA6B-49E9-8A82-7E92C8EA1DBE}" sibTransId="{643CB19C-776C-4257-94F7-40595621A6F2}"/>
    <dgm:cxn modelId="{D1E672B2-6A38-4256-ACDF-C10510FB6166}" type="presOf" srcId="{E981C419-6D71-419D-878A-AF4917EF5CC8}" destId="{52072695-8795-4F89-A5F0-986DC17E4716}" srcOrd="0" destOrd="0" presId="urn:microsoft.com/office/officeart/2005/8/layout/arrow2"/>
    <dgm:cxn modelId="{1ADB4DBE-E3D0-4BC4-BE28-819DF983273D}" type="presOf" srcId="{9A820CE0-3C15-4ADA-BC99-21FFBB29F72E}" destId="{F0269D3E-82FB-48A7-88F6-39EE08D13C59}" srcOrd="0" destOrd="0" presId="urn:microsoft.com/office/officeart/2005/8/layout/arrow2"/>
    <dgm:cxn modelId="{DA81D9F0-C25F-49EC-9488-038F7883F041}" type="presOf" srcId="{A4186B6A-635E-45ED-9B19-0F1FC0F277E9}" destId="{D3D1C246-CF54-4F76-BB89-A3CCCC310300}" srcOrd="0" destOrd="0" presId="urn:microsoft.com/office/officeart/2005/8/layout/arrow2"/>
    <dgm:cxn modelId="{12A0D261-772E-42F0-AC67-CD2E85B09480}" type="presParOf" srcId="{52072695-8795-4F89-A5F0-986DC17E4716}" destId="{3B814F5B-CC35-43E8-9E8C-D056CC4137CD}" srcOrd="0" destOrd="0" presId="urn:microsoft.com/office/officeart/2005/8/layout/arrow2"/>
    <dgm:cxn modelId="{1E6CA005-9A25-4434-9CEE-5867CAA3A482}" type="presParOf" srcId="{52072695-8795-4F89-A5F0-986DC17E4716}" destId="{9FDCF8FE-6F9F-4AAB-8B72-708D0A8CF7A5}" srcOrd="1" destOrd="0" presId="urn:microsoft.com/office/officeart/2005/8/layout/arrow2"/>
    <dgm:cxn modelId="{7BE09DFE-7B03-4C6D-AF99-2177752B7D6F}" type="presParOf" srcId="{9FDCF8FE-6F9F-4AAB-8B72-708D0A8CF7A5}" destId="{2BBF5957-9CB0-4513-BF06-78CB4DBD81E9}" srcOrd="0" destOrd="0" presId="urn:microsoft.com/office/officeart/2005/8/layout/arrow2"/>
    <dgm:cxn modelId="{B53562D0-E627-48BF-9916-B2731F25061C}" type="presParOf" srcId="{9FDCF8FE-6F9F-4AAB-8B72-708D0A8CF7A5}" destId="{9D852AAA-1403-4209-B182-4A3528FBF7C0}" srcOrd="1" destOrd="0" presId="urn:microsoft.com/office/officeart/2005/8/layout/arrow2"/>
    <dgm:cxn modelId="{CD5E6BC5-CCB7-4873-86CC-C810FFFD0D2B}" type="presParOf" srcId="{9FDCF8FE-6F9F-4AAB-8B72-708D0A8CF7A5}" destId="{FCEE88F8-4B5B-4C29-B28F-BA880F9EEF49}" srcOrd="2" destOrd="0" presId="urn:microsoft.com/office/officeart/2005/8/layout/arrow2"/>
    <dgm:cxn modelId="{2AA2C6CD-FDE0-487C-B6D7-BF2D92BE59B0}" type="presParOf" srcId="{9FDCF8FE-6F9F-4AAB-8B72-708D0A8CF7A5}" destId="{0550862F-1D21-4DA2-8377-5CC1CD4BF7CC}" srcOrd="3" destOrd="0" presId="urn:microsoft.com/office/officeart/2005/8/layout/arrow2"/>
    <dgm:cxn modelId="{8CE27DA4-4646-4123-8C2B-F336C56491F8}" type="presParOf" srcId="{9FDCF8FE-6F9F-4AAB-8B72-708D0A8CF7A5}" destId="{AB742DF9-8C6B-4F21-A26B-FA73700B7A7B}" srcOrd="4" destOrd="0" presId="urn:microsoft.com/office/officeart/2005/8/layout/arrow2"/>
    <dgm:cxn modelId="{FCFC4056-0AA3-446E-A9D3-1635A7626D2E}" type="presParOf" srcId="{9FDCF8FE-6F9F-4AAB-8B72-708D0A8CF7A5}" destId="{E7CD9096-01AE-49EB-A9B7-9E16470EAF13}" srcOrd="5" destOrd="0" presId="urn:microsoft.com/office/officeart/2005/8/layout/arrow2"/>
    <dgm:cxn modelId="{E29334D8-67D7-47FA-A2FA-ED41C6B6039B}" type="presParOf" srcId="{9FDCF8FE-6F9F-4AAB-8B72-708D0A8CF7A5}" destId="{F19E846D-2B87-4EBC-AD4D-57367AD3619A}" srcOrd="6" destOrd="0" presId="urn:microsoft.com/office/officeart/2005/8/layout/arrow2"/>
    <dgm:cxn modelId="{C922F1F1-3699-468A-A781-ED61C239798A}" type="presParOf" srcId="{9FDCF8FE-6F9F-4AAB-8B72-708D0A8CF7A5}" destId="{F0269D3E-82FB-48A7-88F6-39EE08D13C59}" srcOrd="7" destOrd="0" presId="urn:microsoft.com/office/officeart/2005/8/layout/arrow2"/>
    <dgm:cxn modelId="{F411BA2F-1910-48C9-8F23-EDC691EEFAF8}" type="presParOf" srcId="{9FDCF8FE-6F9F-4AAB-8B72-708D0A8CF7A5}" destId="{06C2AE2B-6CA0-456A-8226-47BCE1404389}" srcOrd="8" destOrd="0" presId="urn:microsoft.com/office/officeart/2005/8/layout/arrow2"/>
    <dgm:cxn modelId="{B84B1902-CB24-49A4-842F-F82B300B7786}" type="presParOf" srcId="{9FDCF8FE-6F9F-4AAB-8B72-708D0A8CF7A5}" destId="{D3D1C246-CF54-4F76-BB89-A3CCCC310300}"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09C944-3A38-4390-AD09-ADB56BFFC815}" type="doc">
      <dgm:prSet loTypeId="urn:microsoft.com/office/officeart/2009/3/layout/CircleRelationship" loCatId="relationship" qsTypeId="urn:microsoft.com/office/officeart/2005/8/quickstyle/simple1" qsCatId="simple" csTypeId="urn:microsoft.com/office/officeart/2005/8/colors/accent3_2" csCatId="accent3" phldr="1"/>
      <dgm:spPr/>
      <dgm:t>
        <a:bodyPr/>
        <a:lstStyle/>
        <a:p>
          <a:endParaRPr lang="pl-PL"/>
        </a:p>
      </dgm:t>
    </dgm:pt>
    <dgm:pt modelId="{1E1AEC5A-4769-4348-BE78-6FB96193F67D}">
      <dgm:prSet phldrT="[Tekst]" custT="1"/>
      <dgm:spPr/>
      <dgm:t>
        <a:bodyPr/>
        <a:lstStyle/>
        <a:p>
          <a:r>
            <a:rPr lang="pl-PL" sz="3200" b="1" err="1"/>
            <a:t>REPORTS</a:t>
          </a:r>
          <a:endParaRPr lang="pl-PL" sz="3200" b="1"/>
        </a:p>
      </dgm:t>
    </dgm:pt>
    <dgm:pt modelId="{36857046-B8BD-4323-BA96-9C0FCC4DB91F}" type="parTrans" cxnId="{9B253F1E-4621-45F9-A32C-FC04DFEA27EC}">
      <dgm:prSet/>
      <dgm:spPr/>
      <dgm:t>
        <a:bodyPr/>
        <a:lstStyle/>
        <a:p>
          <a:endParaRPr lang="pl-PL"/>
        </a:p>
      </dgm:t>
    </dgm:pt>
    <dgm:pt modelId="{4B05700F-9739-4EA7-8A62-E59A7ECCF1C9}" type="sibTrans" cxnId="{9B253F1E-4621-45F9-A32C-FC04DFEA27EC}">
      <dgm:prSet/>
      <dgm:spPr/>
      <dgm:t>
        <a:bodyPr/>
        <a:lstStyle/>
        <a:p>
          <a:endParaRPr lang="pl-PL"/>
        </a:p>
      </dgm:t>
    </dgm:pt>
    <dgm:pt modelId="{4921C774-1FED-440F-995F-D4D3FA6AA3C8}">
      <dgm:prSet phldrT="[Tekst]" custT="1"/>
      <dgm:spPr/>
      <dgm:t>
        <a:bodyPr/>
        <a:lstStyle/>
        <a:p>
          <a:r>
            <a:rPr lang="pl-PL" sz="3200" b="1" err="1"/>
            <a:t>RESEARCH</a:t>
          </a:r>
          <a:r>
            <a:rPr lang="pl-PL" sz="3200" b="1"/>
            <a:t> </a:t>
          </a:r>
          <a:r>
            <a:rPr lang="en-GB" sz="3200" b="1" noProof="0"/>
            <a:t>PAPERS</a:t>
          </a:r>
        </a:p>
      </dgm:t>
    </dgm:pt>
    <dgm:pt modelId="{2DE5E6DB-6BA2-484B-A5CD-6C018C145EC6}" type="parTrans" cxnId="{DB94D4C8-3639-4F7C-A987-E986BF94EC4A}">
      <dgm:prSet/>
      <dgm:spPr/>
      <dgm:t>
        <a:bodyPr/>
        <a:lstStyle/>
        <a:p>
          <a:endParaRPr lang="pl-PL"/>
        </a:p>
      </dgm:t>
    </dgm:pt>
    <dgm:pt modelId="{353CE20F-4402-4FE9-B73C-E4D06CBFAF9B}" type="sibTrans" cxnId="{DB94D4C8-3639-4F7C-A987-E986BF94EC4A}">
      <dgm:prSet/>
      <dgm:spPr/>
      <dgm:t>
        <a:bodyPr/>
        <a:lstStyle/>
        <a:p>
          <a:endParaRPr lang="pl-PL"/>
        </a:p>
      </dgm:t>
    </dgm:pt>
    <dgm:pt modelId="{562BC50D-FEAA-403F-A435-C449FF09BA8C}">
      <dgm:prSet phldrT="[Tekst]" custT="1"/>
      <dgm:spPr/>
      <dgm:t>
        <a:bodyPr/>
        <a:lstStyle/>
        <a:p>
          <a:r>
            <a:rPr lang="pl-PL" sz="3200" b="1" err="1"/>
            <a:t>WORK</a:t>
          </a:r>
          <a:r>
            <a:rPr lang="pl-PL" sz="3200" b="1"/>
            <a:t> </a:t>
          </a:r>
          <a:r>
            <a:rPr lang="pl-PL" sz="3200" b="1" err="1"/>
            <a:t>MODELS</a:t>
          </a:r>
          <a:endParaRPr lang="pl-PL" sz="3200" b="1"/>
        </a:p>
      </dgm:t>
    </dgm:pt>
    <dgm:pt modelId="{27E47313-0333-4662-AB8E-BBD87C0BEAE3}" type="parTrans" cxnId="{8E8EB007-B93D-4CA2-BC12-02A901D7AB05}">
      <dgm:prSet/>
      <dgm:spPr/>
      <dgm:t>
        <a:bodyPr/>
        <a:lstStyle/>
        <a:p>
          <a:endParaRPr lang="pl-PL"/>
        </a:p>
      </dgm:t>
    </dgm:pt>
    <dgm:pt modelId="{BA52A6D5-3E68-4021-84D4-2CF423F528CE}" type="sibTrans" cxnId="{8E8EB007-B93D-4CA2-BC12-02A901D7AB05}">
      <dgm:prSet/>
      <dgm:spPr/>
      <dgm:t>
        <a:bodyPr/>
        <a:lstStyle/>
        <a:p>
          <a:endParaRPr lang="pl-PL"/>
        </a:p>
      </dgm:t>
    </dgm:pt>
    <dgm:pt modelId="{8C5A79F4-50B3-47B7-99E7-52C753FC6ED0}">
      <dgm:prSet phldrT="[Tekst]" custT="1"/>
      <dgm:spPr/>
      <dgm:t>
        <a:bodyPr/>
        <a:lstStyle/>
        <a:p>
          <a:r>
            <a:rPr lang="pl-PL" sz="3200" b="1" err="1"/>
            <a:t>GUIDANCE</a:t>
          </a:r>
          <a:r>
            <a:rPr lang="pl-PL" sz="3200" b="1"/>
            <a:t> AND </a:t>
          </a:r>
          <a:r>
            <a:rPr lang="pl-PL" sz="3200" b="1" err="1"/>
            <a:t>INSTRUCTIONS</a:t>
          </a:r>
          <a:endParaRPr lang="pl-PL" sz="3200" b="1"/>
        </a:p>
      </dgm:t>
    </dgm:pt>
    <dgm:pt modelId="{0C3BAA0E-C5F4-4A57-AFD5-A86241853087}" type="parTrans" cxnId="{38E1D767-A92F-41B1-8A8C-41C4CD661AF2}">
      <dgm:prSet/>
      <dgm:spPr/>
      <dgm:t>
        <a:bodyPr/>
        <a:lstStyle/>
        <a:p>
          <a:endParaRPr lang="pl-PL"/>
        </a:p>
      </dgm:t>
    </dgm:pt>
    <dgm:pt modelId="{E22F5500-E110-4A95-9BF8-9297A165FC45}" type="sibTrans" cxnId="{38E1D767-A92F-41B1-8A8C-41C4CD661AF2}">
      <dgm:prSet/>
      <dgm:spPr/>
      <dgm:t>
        <a:bodyPr/>
        <a:lstStyle/>
        <a:p>
          <a:endParaRPr lang="pl-PL"/>
        </a:p>
      </dgm:t>
    </dgm:pt>
    <dgm:pt modelId="{24EBE112-1404-47D3-91E0-7379FEB983C8}">
      <dgm:prSet phldrT="[Tekst]" custT="1"/>
      <dgm:spPr/>
      <dgm:t>
        <a:bodyPr/>
        <a:lstStyle/>
        <a:p>
          <a:r>
            <a:rPr lang="pl-PL" sz="3200" b="1" err="1"/>
            <a:t>PLATFORMS</a:t>
          </a:r>
          <a:endParaRPr lang="pl-PL" sz="3200" b="1"/>
        </a:p>
      </dgm:t>
    </dgm:pt>
    <dgm:pt modelId="{C53FAF01-D243-4484-9AEC-ECCDAD6567AA}" type="parTrans" cxnId="{5862E5DA-2A27-4ECE-85C5-1FF8CBCEC4DF}">
      <dgm:prSet/>
      <dgm:spPr/>
      <dgm:t>
        <a:bodyPr/>
        <a:lstStyle/>
        <a:p>
          <a:endParaRPr lang="pl-PL"/>
        </a:p>
      </dgm:t>
    </dgm:pt>
    <dgm:pt modelId="{26297A8C-2080-4ACB-AA70-C6382BFCB3FF}" type="sibTrans" cxnId="{5862E5DA-2A27-4ECE-85C5-1FF8CBCEC4DF}">
      <dgm:prSet/>
      <dgm:spPr/>
      <dgm:t>
        <a:bodyPr/>
        <a:lstStyle/>
        <a:p>
          <a:endParaRPr lang="pl-PL"/>
        </a:p>
      </dgm:t>
    </dgm:pt>
    <dgm:pt modelId="{8D0DD610-22A4-4205-B971-7F83889D6E34}">
      <dgm:prSet phldrT="[Tekst]" custT="1"/>
      <dgm:spPr/>
      <dgm:t>
        <a:bodyPr/>
        <a:lstStyle/>
        <a:p>
          <a:r>
            <a:rPr lang="pl-PL" sz="3200" b="1"/>
            <a:t>TRAINING </a:t>
          </a:r>
          <a:r>
            <a:rPr lang="pl-PL" sz="3200" b="1" err="1"/>
            <a:t>MODULES</a:t>
          </a:r>
          <a:endParaRPr lang="pl-PL" sz="3200" b="1"/>
        </a:p>
      </dgm:t>
    </dgm:pt>
    <dgm:pt modelId="{692F1471-8527-4E5A-8293-0EC4C67E4FFD}" type="parTrans" cxnId="{FFF29A49-3FAE-4467-94A4-5115763F25D9}">
      <dgm:prSet/>
      <dgm:spPr/>
      <dgm:t>
        <a:bodyPr/>
        <a:lstStyle/>
        <a:p>
          <a:endParaRPr lang="pl-PL"/>
        </a:p>
      </dgm:t>
    </dgm:pt>
    <dgm:pt modelId="{12A6F686-605B-4F0D-A4DF-ABFBF1EC67CC}" type="sibTrans" cxnId="{FFF29A49-3FAE-4467-94A4-5115763F25D9}">
      <dgm:prSet/>
      <dgm:spPr/>
      <dgm:t>
        <a:bodyPr/>
        <a:lstStyle/>
        <a:p>
          <a:endParaRPr lang="pl-PL"/>
        </a:p>
      </dgm:t>
    </dgm:pt>
    <dgm:pt modelId="{21985303-C717-4CDB-BFE5-379D7C787AF9}" type="pres">
      <dgm:prSet presAssocID="{5D09C944-3A38-4390-AD09-ADB56BFFC815}" presName="Name0" presStyleCnt="0">
        <dgm:presLayoutVars>
          <dgm:chMax val="1"/>
          <dgm:chPref val="1"/>
        </dgm:presLayoutVars>
      </dgm:prSet>
      <dgm:spPr/>
    </dgm:pt>
    <dgm:pt modelId="{72EB4A73-373D-41FB-9600-3F83B72135EB}" type="pres">
      <dgm:prSet presAssocID="{1E1AEC5A-4769-4348-BE78-6FB96193F67D}" presName="Parent" presStyleLbl="node0" presStyleIdx="0" presStyleCnt="1">
        <dgm:presLayoutVars>
          <dgm:chMax val="5"/>
          <dgm:chPref val="5"/>
        </dgm:presLayoutVars>
      </dgm:prSet>
      <dgm:spPr/>
    </dgm:pt>
    <dgm:pt modelId="{4E56FE82-6627-4982-9AF4-2773EF032B14}" type="pres">
      <dgm:prSet presAssocID="{1E1AEC5A-4769-4348-BE78-6FB96193F67D}" presName="Accent2" presStyleLbl="node1" presStyleIdx="0" presStyleCnt="19"/>
      <dgm:spPr/>
    </dgm:pt>
    <dgm:pt modelId="{0643E77F-1DBB-4FC0-B6A2-AA3005207F67}" type="pres">
      <dgm:prSet presAssocID="{1E1AEC5A-4769-4348-BE78-6FB96193F67D}" presName="Accent3" presStyleLbl="node1" presStyleIdx="1" presStyleCnt="19"/>
      <dgm:spPr/>
    </dgm:pt>
    <dgm:pt modelId="{173BAB86-3973-4BEC-BD7E-4C917AF3E595}" type="pres">
      <dgm:prSet presAssocID="{1E1AEC5A-4769-4348-BE78-6FB96193F67D}" presName="Accent4" presStyleLbl="node1" presStyleIdx="2" presStyleCnt="19"/>
      <dgm:spPr/>
    </dgm:pt>
    <dgm:pt modelId="{495DD34C-8E96-44EE-BB8B-B88FD851BA3D}" type="pres">
      <dgm:prSet presAssocID="{1E1AEC5A-4769-4348-BE78-6FB96193F67D}" presName="Accent5" presStyleLbl="node1" presStyleIdx="3" presStyleCnt="19"/>
      <dgm:spPr/>
    </dgm:pt>
    <dgm:pt modelId="{72A82E29-5A60-4BD3-A66B-FFA68360DE40}" type="pres">
      <dgm:prSet presAssocID="{1E1AEC5A-4769-4348-BE78-6FB96193F67D}" presName="Accent6" presStyleLbl="node1" presStyleIdx="4" presStyleCnt="19"/>
      <dgm:spPr/>
    </dgm:pt>
    <dgm:pt modelId="{132038E9-D544-4B24-9280-BA0AC7E085BE}" type="pres">
      <dgm:prSet presAssocID="{4921C774-1FED-440F-995F-D4D3FA6AA3C8}" presName="Child1" presStyleLbl="node1" presStyleIdx="5" presStyleCnt="19" custScaleX="147023" custScaleY="141806">
        <dgm:presLayoutVars>
          <dgm:chMax val="0"/>
          <dgm:chPref val="0"/>
        </dgm:presLayoutVars>
      </dgm:prSet>
      <dgm:spPr/>
    </dgm:pt>
    <dgm:pt modelId="{33586086-F404-4353-A821-BE8A0E89A038}" type="pres">
      <dgm:prSet presAssocID="{4921C774-1FED-440F-995F-D4D3FA6AA3C8}" presName="Accent7" presStyleCnt="0"/>
      <dgm:spPr/>
    </dgm:pt>
    <dgm:pt modelId="{973E3F76-D74B-44D6-AB07-08FC96C32ABD}" type="pres">
      <dgm:prSet presAssocID="{4921C774-1FED-440F-995F-D4D3FA6AA3C8}" presName="AccentHold1" presStyleLbl="node1" presStyleIdx="6" presStyleCnt="19"/>
      <dgm:spPr/>
    </dgm:pt>
    <dgm:pt modelId="{0DE19A49-DA42-41F5-B115-CB58D526E65F}" type="pres">
      <dgm:prSet presAssocID="{4921C774-1FED-440F-995F-D4D3FA6AA3C8}" presName="Accent8" presStyleCnt="0"/>
      <dgm:spPr/>
    </dgm:pt>
    <dgm:pt modelId="{E5E7E18A-B73D-4694-A62C-6501BC84B73D}" type="pres">
      <dgm:prSet presAssocID="{4921C774-1FED-440F-995F-D4D3FA6AA3C8}" presName="AccentHold2" presStyleLbl="node1" presStyleIdx="7" presStyleCnt="19"/>
      <dgm:spPr/>
    </dgm:pt>
    <dgm:pt modelId="{86E4CEB9-CADE-4F4D-9EB8-9F3E058C90C7}" type="pres">
      <dgm:prSet presAssocID="{562BC50D-FEAA-403F-A435-C449FF09BA8C}" presName="Child2" presStyleLbl="node1" presStyleIdx="8" presStyleCnt="19" custScaleX="147023" custScaleY="141806">
        <dgm:presLayoutVars>
          <dgm:chMax val="0"/>
          <dgm:chPref val="0"/>
        </dgm:presLayoutVars>
      </dgm:prSet>
      <dgm:spPr/>
    </dgm:pt>
    <dgm:pt modelId="{589357A7-8698-4F06-9D97-1CA27F11B7C8}" type="pres">
      <dgm:prSet presAssocID="{562BC50D-FEAA-403F-A435-C449FF09BA8C}" presName="Accent9" presStyleCnt="0"/>
      <dgm:spPr/>
    </dgm:pt>
    <dgm:pt modelId="{CECF81EC-CBD7-4E2D-92D1-5C9124BB3E35}" type="pres">
      <dgm:prSet presAssocID="{562BC50D-FEAA-403F-A435-C449FF09BA8C}" presName="AccentHold1" presStyleLbl="node1" presStyleIdx="9" presStyleCnt="19"/>
      <dgm:spPr/>
    </dgm:pt>
    <dgm:pt modelId="{4C09AFDB-A19F-43DD-944C-751A6764EF6D}" type="pres">
      <dgm:prSet presAssocID="{562BC50D-FEAA-403F-A435-C449FF09BA8C}" presName="Accent10" presStyleCnt="0"/>
      <dgm:spPr/>
    </dgm:pt>
    <dgm:pt modelId="{803C47EF-FD0B-414D-9FC7-7DDA7CB955F1}" type="pres">
      <dgm:prSet presAssocID="{562BC50D-FEAA-403F-A435-C449FF09BA8C}" presName="AccentHold2" presStyleLbl="node1" presStyleIdx="10" presStyleCnt="19"/>
      <dgm:spPr/>
    </dgm:pt>
    <dgm:pt modelId="{3D65E010-6C67-4754-9758-50960712E7BA}" type="pres">
      <dgm:prSet presAssocID="{562BC50D-FEAA-403F-A435-C449FF09BA8C}" presName="Accent11" presStyleCnt="0"/>
      <dgm:spPr/>
    </dgm:pt>
    <dgm:pt modelId="{D9DBD754-5A6E-4C08-980F-5CB8B41AAEC5}" type="pres">
      <dgm:prSet presAssocID="{562BC50D-FEAA-403F-A435-C449FF09BA8C}" presName="AccentHold3" presStyleLbl="node1" presStyleIdx="11" presStyleCnt="19"/>
      <dgm:spPr/>
    </dgm:pt>
    <dgm:pt modelId="{FA5030D8-AE53-48CD-9D58-739FE586CAFA}" type="pres">
      <dgm:prSet presAssocID="{8C5A79F4-50B3-47B7-99E7-52C753FC6ED0}" presName="Child3" presStyleLbl="node1" presStyleIdx="12" presStyleCnt="19" custScaleX="173231" custScaleY="169977">
        <dgm:presLayoutVars>
          <dgm:chMax val="0"/>
          <dgm:chPref val="0"/>
        </dgm:presLayoutVars>
      </dgm:prSet>
      <dgm:spPr/>
    </dgm:pt>
    <dgm:pt modelId="{C346BA90-CEC3-4FDF-B6B4-CFDEAB81D10C}" type="pres">
      <dgm:prSet presAssocID="{8C5A79F4-50B3-47B7-99E7-52C753FC6ED0}" presName="Accent12" presStyleCnt="0"/>
      <dgm:spPr/>
    </dgm:pt>
    <dgm:pt modelId="{4C78E529-8B7C-490A-AE8F-5A907545DB64}" type="pres">
      <dgm:prSet presAssocID="{8C5A79F4-50B3-47B7-99E7-52C753FC6ED0}" presName="AccentHold1" presStyleLbl="node1" presStyleIdx="13" presStyleCnt="19"/>
      <dgm:spPr/>
    </dgm:pt>
    <dgm:pt modelId="{DD66360C-F595-4D91-AF8A-959B9AE8C7B9}" type="pres">
      <dgm:prSet presAssocID="{24EBE112-1404-47D3-91E0-7379FEB983C8}" presName="Child4" presStyleLbl="node1" presStyleIdx="14" presStyleCnt="19" custScaleX="147023" custScaleY="141806">
        <dgm:presLayoutVars>
          <dgm:chMax val="0"/>
          <dgm:chPref val="0"/>
        </dgm:presLayoutVars>
      </dgm:prSet>
      <dgm:spPr/>
    </dgm:pt>
    <dgm:pt modelId="{FC2288EF-E8ED-4B28-9AC7-86FA79F991E3}" type="pres">
      <dgm:prSet presAssocID="{24EBE112-1404-47D3-91E0-7379FEB983C8}" presName="Accent13" presStyleCnt="0"/>
      <dgm:spPr/>
    </dgm:pt>
    <dgm:pt modelId="{3E4B2C50-0F6D-46DA-A40C-546123B25F47}" type="pres">
      <dgm:prSet presAssocID="{24EBE112-1404-47D3-91E0-7379FEB983C8}" presName="AccentHold1" presStyleLbl="node1" presStyleIdx="15" presStyleCnt="19"/>
      <dgm:spPr/>
    </dgm:pt>
    <dgm:pt modelId="{1B274AD6-2DD2-41E8-B835-875E352A937C}" type="pres">
      <dgm:prSet presAssocID="{8D0DD610-22A4-4205-B971-7F83889D6E34}" presName="Child5" presStyleLbl="node1" presStyleIdx="16" presStyleCnt="19" custScaleX="147023" custScaleY="141806">
        <dgm:presLayoutVars>
          <dgm:chMax val="0"/>
          <dgm:chPref val="0"/>
        </dgm:presLayoutVars>
      </dgm:prSet>
      <dgm:spPr/>
    </dgm:pt>
    <dgm:pt modelId="{4B9F82B4-DCC1-4090-8990-E5FECC13C32E}" type="pres">
      <dgm:prSet presAssocID="{8D0DD610-22A4-4205-B971-7F83889D6E34}" presName="Accent15" presStyleCnt="0"/>
      <dgm:spPr/>
    </dgm:pt>
    <dgm:pt modelId="{9C4202E6-7DB4-4514-95BA-6CED9CF2FF47}" type="pres">
      <dgm:prSet presAssocID="{8D0DD610-22A4-4205-B971-7F83889D6E34}" presName="AccentHold2" presStyleLbl="node1" presStyleIdx="17" presStyleCnt="19"/>
      <dgm:spPr/>
    </dgm:pt>
    <dgm:pt modelId="{48E93657-0A2C-4BDB-815A-C1A96D5AE460}" type="pres">
      <dgm:prSet presAssocID="{8D0DD610-22A4-4205-B971-7F83889D6E34}" presName="Accent16" presStyleCnt="0"/>
      <dgm:spPr/>
    </dgm:pt>
    <dgm:pt modelId="{C4052E34-F47B-4ECB-A498-A936B3447C08}" type="pres">
      <dgm:prSet presAssocID="{8D0DD610-22A4-4205-B971-7F83889D6E34}" presName="AccentHold3" presStyleLbl="node1" presStyleIdx="18" presStyleCnt="19"/>
      <dgm:spPr/>
    </dgm:pt>
  </dgm:ptLst>
  <dgm:cxnLst>
    <dgm:cxn modelId="{8E8EB007-B93D-4CA2-BC12-02A901D7AB05}" srcId="{1E1AEC5A-4769-4348-BE78-6FB96193F67D}" destId="{562BC50D-FEAA-403F-A435-C449FF09BA8C}" srcOrd="1" destOrd="0" parTransId="{27E47313-0333-4662-AB8E-BBD87C0BEAE3}" sibTransId="{BA52A6D5-3E68-4021-84D4-2CF423F528CE}"/>
    <dgm:cxn modelId="{E76CD109-32E5-48A7-B7A8-1A4E1C17ED7B}" type="presOf" srcId="{8D0DD610-22A4-4205-B971-7F83889D6E34}" destId="{1B274AD6-2DD2-41E8-B835-875E352A937C}" srcOrd="0" destOrd="0" presId="urn:microsoft.com/office/officeart/2009/3/layout/CircleRelationship"/>
    <dgm:cxn modelId="{9B253F1E-4621-45F9-A32C-FC04DFEA27EC}" srcId="{5D09C944-3A38-4390-AD09-ADB56BFFC815}" destId="{1E1AEC5A-4769-4348-BE78-6FB96193F67D}" srcOrd="0" destOrd="0" parTransId="{36857046-B8BD-4323-BA96-9C0FCC4DB91F}" sibTransId="{4B05700F-9739-4EA7-8A62-E59A7ECCF1C9}"/>
    <dgm:cxn modelId="{F95A4321-3935-4898-B48A-A8EEC29FDA3C}" type="presOf" srcId="{562BC50D-FEAA-403F-A435-C449FF09BA8C}" destId="{86E4CEB9-CADE-4F4D-9EB8-9F3E058C90C7}" srcOrd="0" destOrd="0" presId="urn:microsoft.com/office/officeart/2009/3/layout/CircleRelationship"/>
    <dgm:cxn modelId="{38E1D767-A92F-41B1-8A8C-41C4CD661AF2}" srcId="{1E1AEC5A-4769-4348-BE78-6FB96193F67D}" destId="{8C5A79F4-50B3-47B7-99E7-52C753FC6ED0}" srcOrd="2" destOrd="0" parTransId="{0C3BAA0E-C5F4-4A57-AFD5-A86241853087}" sibTransId="{E22F5500-E110-4A95-9BF8-9297A165FC45}"/>
    <dgm:cxn modelId="{FFF29A49-3FAE-4467-94A4-5115763F25D9}" srcId="{1E1AEC5A-4769-4348-BE78-6FB96193F67D}" destId="{8D0DD610-22A4-4205-B971-7F83889D6E34}" srcOrd="4" destOrd="0" parTransId="{692F1471-8527-4E5A-8293-0EC4C67E4FFD}" sibTransId="{12A6F686-605B-4F0D-A4DF-ABFBF1EC67CC}"/>
    <dgm:cxn modelId="{2000C79D-97ED-4719-AB9B-991B153F3483}" type="presOf" srcId="{24EBE112-1404-47D3-91E0-7379FEB983C8}" destId="{DD66360C-F595-4D91-AF8A-959B9AE8C7B9}" srcOrd="0" destOrd="0" presId="urn:microsoft.com/office/officeart/2009/3/layout/CircleRelationship"/>
    <dgm:cxn modelId="{7AADABA6-265A-419C-AA6E-5D9D9C77CD73}" type="presOf" srcId="{1E1AEC5A-4769-4348-BE78-6FB96193F67D}" destId="{72EB4A73-373D-41FB-9600-3F83B72135EB}" srcOrd="0" destOrd="0" presId="urn:microsoft.com/office/officeart/2009/3/layout/CircleRelationship"/>
    <dgm:cxn modelId="{1051EEAC-B847-4A81-88B7-36D44011BC40}" type="presOf" srcId="{5D09C944-3A38-4390-AD09-ADB56BFFC815}" destId="{21985303-C717-4CDB-BFE5-379D7C787AF9}" srcOrd="0" destOrd="0" presId="urn:microsoft.com/office/officeart/2009/3/layout/CircleRelationship"/>
    <dgm:cxn modelId="{DB94D4C8-3639-4F7C-A987-E986BF94EC4A}" srcId="{1E1AEC5A-4769-4348-BE78-6FB96193F67D}" destId="{4921C774-1FED-440F-995F-D4D3FA6AA3C8}" srcOrd="0" destOrd="0" parTransId="{2DE5E6DB-6BA2-484B-A5CD-6C018C145EC6}" sibTransId="{353CE20F-4402-4FE9-B73C-E4D06CBFAF9B}"/>
    <dgm:cxn modelId="{5862E5DA-2A27-4ECE-85C5-1FF8CBCEC4DF}" srcId="{1E1AEC5A-4769-4348-BE78-6FB96193F67D}" destId="{24EBE112-1404-47D3-91E0-7379FEB983C8}" srcOrd="3" destOrd="0" parTransId="{C53FAF01-D243-4484-9AEC-ECCDAD6567AA}" sibTransId="{26297A8C-2080-4ACB-AA70-C6382BFCB3FF}"/>
    <dgm:cxn modelId="{727449E1-65A8-4581-A88F-3CD43BFB8D5F}" type="presOf" srcId="{8C5A79F4-50B3-47B7-99E7-52C753FC6ED0}" destId="{FA5030D8-AE53-48CD-9D58-739FE586CAFA}" srcOrd="0" destOrd="0" presId="urn:microsoft.com/office/officeart/2009/3/layout/CircleRelationship"/>
    <dgm:cxn modelId="{A2E5A7F7-1B78-4149-A4A4-16B9DE1EE7F4}" type="presOf" srcId="{4921C774-1FED-440F-995F-D4D3FA6AA3C8}" destId="{132038E9-D544-4B24-9280-BA0AC7E085BE}" srcOrd="0" destOrd="0" presId="urn:microsoft.com/office/officeart/2009/3/layout/CircleRelationship"/>
    <dgm:cxn modelId="{27A48C19-3E86-4E78-82AE-33BD8C553FDD}" type="presParOf" srcId="{21985303-C717-4CDB-BFE5-379D7C787AF9}" destId="{72EB4A73-373D-41FB-9600-3F83B72135EB}" srcOrd="0" destOrd="0" presId="urn:microsoft.com/office/officeart/2009/3/layout/CircleRelationship"/>
    <dgm:cxn modelId="{C238322C-522A-44ED-A808-667CF35919C2}" type="presParOf" srcId="{21985303-C717-4CDB-BFE5-379D7C787AF9}" destId="{4E56FE82-6627-4982-9AF4-2773EF032B14}" srcOrd="1" destOrd="0" presId="urn:microsoft.com/office/officeart/2009/3/layout/CircleRelationship"/>
    <dgm:cxn modelId="{1B1C16F0-12E5-455A-A7E4-2C99D29F4917}" type="presParOf" srcId="{21985303-C717-4CDB-BFE5-379D7C787AF9}" destId="{0643E77F-1DBB-4FC0-B6A2-AA3005207F67}" srcOrd="2" destOrd="0" presId="urn:microsoft.com/office/officeart/2009/3/layout/CircleRelationship"/>
    <dgm:cxn modelId="{A52141C7-887A-4EE2-A043-3797B9B7BFEA}" type="presParOf" srcId="{21985303-C717-4CDB-BFE5-379D7C787AF9}" destId="{173BAB86-3973-4BEC-BD7E-4C917AF3E595}" srcOrd="3" destOrd="0" presId="urn:microsoft.com/office/officeart/2009/3/layout/CircleRelationship"/>
    <dgm:cxn modelId="{11274499-FC70-43C0-A4B2-E5246CB3A66F}" type="presParOf" srcId="{21985303-C717-4CDB-BFE5-379D7C787AF9}" destId="{495DD34C-8E96-44EE-BB8B-B88FD851BA3D}" srcOrd="4" destOrd="0" presId="urn:microsoft.com/office/officeart/2009/3/layout/CircleRelationship"/>
    <dgm:cxn modelId="{08BDCD27-E1AB-48AF-A7B7-B08E513D2FC7}" type="presParOf" srcId="{21985303-C717-4CDB-BFE5-379D7C787AF9}" destId="{72A82E29-5A60-4BD3-A66B-FFA68360DE40}" srcOrd="5" destOrd="0" presId="urn:microsoft.com/office/officeart/2009/3/layout/CircleRelationship"/>
    <dgm:cxn modelId="{E16C10EA-D669-44F9-B4E6-9AB236BD4ADD}" type="presParOf" srcId="{21985303-C717-4CDB-BFE5-379D7C787AF9}" destId="{132038E9-D544-4B24-9280-BA0AC7E085BE}" srcOrd="6" destOrd="0" presId="urn:microsoft.com/office/officeart/2009/3/layout/CircleRelationship"/>
    <dgm:cxn modelId="{C2C99666-E547-459C-A7F1-B04F7E8ECE18}" type="presParOf" srcId="{21985303-C717-4CDB-BFE5-379D7C787AF9}" destId="{33586086-F404-4353-A821-BE8A0E89A038}" srcOrd="7" destOrd="0" presId="urn:microsoft.com/office/officeart/2009/3/layout/CircleRelationship"/>
    <dgm:cxn modelId="{C839EAF2-D33D-482C-BE5F-D63A218B74D2}" type="presParOf" srcId="{33586086-F404-4353-A821-BE8A0E89A038}" destId="{973E3F76-D74B-44D6-AB07-08FC96C32ABD}" srcOrd="0" destOrd="0" presId="urn:microsoft.com/office/officeart/2009/3/layout/CircleRelationship"/>
    <dgm:cxn modelId="{8D4A5D18-E55A-4E4F-B23D-C9CE113D3D0D}" type="presParOf" srcId="{21985303-C717-4CDB-BFE5-379D7C787AF9}" destId="{0DE19A49-DA42-41F5-B115-CB58D526E65F}" srcOrd="8" destOrd="0" presId="urn:microsoft.com/office/officeart/2009/3/layout/CircleRelationship"/>
    <dgm:cxn modelId="{2AFB9CDE-5867-43C7-8859-D145D1F6B97F}" type="presParOf" srcId="{0DE19A49-DA42-41F5-B115-CB58D526E65F}" destId="{E5E7E18A-B73D-4694-A62C-6501BC84B73D}" srcOrd="0" destOrd="0" presId="urn:microsoft.com/office/officeart/2009/3/layout/CircleRelationship"/>
    <dgm:cxn modelId="{B017ABDC-397E-4B77-B383-612A0D1B2B9C}" type="presParOf" srcId="{21985303-C717-4CDB-BFE5-379D7C787AF9}" destId="{86E4CEB9-CADE-4F4D-9EB8-9F3E058C90C7}" srcOrd="9" destOrd="0" presId="urn:microsoft.com/office/officeart/2009/3/layout/CircleRelationship"/>
    <dgm:cxn modelId="{825F3F53-2639-47D2-843C-48BDCD1B6E09}" type="presParOf" srcId="{21985303-C717-4CDB-BFE5-379D7C787AF9}" destId="{589357A7-8698-4F06-9D97-1CA27F11B7C8}" srcOrd="10" destOrd="0" presId="urn:microsoft.com/office/officeart/2009/3/layout/CircleRelationship"/>
    <dgm:cxn modelId="{1B189F04-FE59-48B0-B182-7BCF34790966}" type="presParOf" srcId="{589357A7-8698-4F06-9D97-1CA27F11B7C8}" destId="{CECF81EC-CBD7-4E2D-92D1-5C9124BB3E35}" srcOrd="0" destOrd="0" presId="urn:microsoft.com/office/officeart/2009/3/layout/CircleRelationship"/>
    <dgm:cxn modelId="{242E3682-044F-4D97-B6D5-4359935498D6}" type="presParOf" srcId="{21985303-C717-4CDB-BFE5-379D7C787AF9}" destId="{4C09AFDB-A19F-43DD-944C-751A6764EF6D}" srcOrd="11" destOrd="0" presId="urn:microsoft.com/office/officeart/2009/3/layout/CircleRelationship"/>
    <dgm:cxn modelId="{7A6349F2-EBBB-4683-99FD-845C2394F380}" type="presParOf" srcId="{4C09AFDB-A19F-43DD-944C-751A6764EF6D}" destId="{803C47EF-FD0B-414D-9FC7-7DDA7CB955F1}" srcOrd="0" destOrd="0" presId="urn:microsoft.com/office/officeart/2009/3/layout/CircleRelationship"/>
    <dgm:cxn modelId="{BB0BBC50-9298-4852-8A7B-B98AE1D30EFF}" type="presParOf" srcId="{21985303-C717-4CDB-BFE5-379D7C787AF9}" destId="{3D65E010-6C67-4754-9758-50960712E7BA}" srcOrd="12" destOrd="0" presId="urn:microsoft.com/office/officeart/2009/3/layout/CircleRelationship"/>
    <dgm:cxn modelId="{FB2955C7-2178-43B2-AEF6-E8BCD66CBF94}" type="presParOf" srcId="{3D65E010-6C67-4754-9758-50960712E7BA}" destId="{D9DBD754-5A6E-4C08-980F-5CB8B41AAEC5}" srcOrd="0" destOrd="0" presId="urn:microsoft.com/office/officeart/2009/3/layout/CircleRelationship"/>
    <dgm:cxn modelId="{E2EAD748-3CD9-4D3C-A309-DDFF169B94C6}" type="presParOf" srcId="{21985303-C717-4CDB-BFE5-379D7C787AF9}" destId="{FA5030D8-AE53-48CD-9D58-739FE586CAFA}" srcOrd="13" destOrd="0" presId="urn:microsoft.com/office/officeart/2009/3/layout/CircleRelationship"/>
    <dgm:cxn modelId="{50C8A88D-6E26-4748-B703-16C4D69DD17B}" type="presParOf" srcId="{21985303-C717-4CDB-BFE5-379D7C787AF9}" destId="{C346BA90-CEC3-4FDF-B6B4-CFDEAB81D10C}" srcOrd="14" destOrd="0" presId="urn:microsoft.com/office/officeart/2009/3/layout/CircleRelationship"/>
    <dgm:cxn modelId="{EE827B67-1499-4CA0-BA97-67B8113C3D37}" type="presParOf" srcId="{C346BA90-CEC3-4FDF-B6B4-CFDEAB81D10C}" destId="{4C78E529-8B7C-490A-AE8F-5A907545DB64}" srcOrd="0" destOrd="0" presId="urn:microsoft.com/office/officeart/2009/3/layout/CircleRelationship"/>
    <dgm:cxn modelId="{D857D368-ADFA-406B-9542-E4F618DC1053}" type="presParOf" srcId="{21985303-C717-4CDB-BFE5-379D7C787AF9}" destId="{DD66360C-F595-4D91-AF8A-959B9AE8C7B9}" srcOrd="15" destOrd="0" presId="urn:microsoft.com/office/officeart/2009/3/layout/CircleRelationship"/>
    <dgm:cxn modelId="{CFAAAE6C-A1E6-46C6-85E0-24F5A2018BD6}" type="presParOf" srcId="{21985303-C717-4CDB-BFE5-379D7C787AF9}" destId="{FC2288EF-E8ED-4B28-9AC7-86FA79F991E3}" srcOrd="16" destOrd="0" presId="urn:microsoft.com/office/officeart/2009/3/layout/CircleRelationship"/>
    <dgm:cxn modelId="{B2AF3D3C-39EA-4A37-B4FD-219ABBE9538F}" type="presParOf" srcId="{FC2288EF-E8ED-4B28-9AC7-86FA79F991E3}" destId="{3E4B2C50-0F6D-46DA-A40C-546123B25F47}" srcOrd="0" destOrd="0" presId="urn:microsoft.com/office/officeart/2009/3/layout/CircleRelationship"/>
    <dgm:cxn modelId="{8A0DBF4D-32B0-4AA2-A8BB-5A519BA14F51}" type="presParOf" srcId="{21985303-C717-4CDB-BFE5-379D7C787AF9}" destId="{1B274AD6-2DD2-41E8-B835-875E352A937C}" srcOrd="17" destOrd="0" presId="urn:microsoft.com/office/officeart/2009/3/layout/CircleRelationship"/>
    <dgm:cxn modelId="{CA61F97E-176B-41B0-9A24-129D0B6158A6}" type="presParOf" srcId="{21985303-C717-4CDB-BFE5-379D7C787AF9}" destId="{4B9F82B4-DCC1-4090-8990-E5FECC13C32E}" srcOrd="18" destOrd="0" presId="urn:microsoft.com/office/officeart/2009/3/layout/CircleRelationship"/>
    <dgm:cxn modelId="{3058498B-A5E0-41CC-86E7-4A10E4812600}" type="presParOf" srcId="{4B9F82B4-DCC1-4090-8990-E5FECC13C32E}" destId="{9C4202E6-7DB4-4514-95BA-6CED9CF2FF47}" srcOrd="0" destOrd="0" presId="urn:microsoft.com/office/officeart/2009/3/layout/CircleRelationship"/>
    <dgm:cxn modelId="{0A5751A7-5B7F-4625-9470-C1A436D69DDF}" type="presParOf" srcId="{21985303-C717-4CDB-BFE5-379D7C787AF9}" destId="{48E93657-0A2C-4BDB-815A-C1A96D5AE460}" srcOrd="19" destOrd="0" presId="urn:microsoft.com/office/officeart/2009/3/layout/CircleRelationship"/>
    <dgm:cxn modelId="{C40DEDCA-F5AA-410C-9466-3E42EB1E4280}" type="presParOf" srcId="{48E93657-0A2C-4BDB-815A-C1A96D5AE460}" destId="{C4052E34-F47B-4ECB-A498-A936B3447C08}"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B80931-E7F9-41B5-BE57-1F6029AD6421}" type="doc">
      <dgm:prSet loTypeId="urn:microsoft.com/office/officeart/2005/8/layout/bList2" loCatId="list" qsTypeId="urn:microsoft.com/office/officeart/2005/8/quickstyle/simple1" qsCatId="simple" csTypeId="urn:microsoft.com/office/officeart/2005/8/colors/accent3_1" csCatId="accent3" phldr="1"/>
      <dgm:spPr/>
      <dgm:t>
        <a:bodyPr/>
        <a:lstStyle/>
        <a:p>
          <a:endParaRPr lang="pl-PL"/>
        </a:p>
      </dgm:t>
    </dgm:pt>
    <dgm:pt modelId="{299B94F7-A1CE-48BD-9E1B-EB7CAD0B065D}">
      <dgm:prSet phldrT="[Tekst]"/>
      <dgm:spPr/>
      <dgm:t>
        <a:bodyPr/>
        <a:lstStyle/>
        <a:p>
          <a:r>
            <a:rPr lang="pl-PL" b="1">
              <a:solidFill>
                <a:schemeClr val="tx1"/>
              </a:solidFill>
            </a:rPr>
            <a:t>Cross-</a:t>
          </a:r>
          <a:r>
            <a:rPr lang="pl-PL" b="1" err="1">
              <a:solidFill>
                <a:schemeClr val="tx1"/>
              </a:solidFill>
            </a:rPr>
            <a:t>project</a:t>
          </a:r>
          <a:r>
            <a:rPr lang="pl-PL" b="1">
              <a:solidFill>
                <a:schemeClr val="tx1"/>
              </a:solidFill>
            </a:rPr>
            <a:t> </a:t>
          </a:r>
          <a:r>
            <a:rPr lang="pl-PL" b="1" err="1">
              <a:solidFill>
                <a:schemeClr val="tx1"/>
              </a:solidFill>
            </a:rPr>
            <a:t>collaborations</a:t>
          </a:r>
          <a:endParaRPr lang="pl-PL" b="1">
            <a:solidFill>
              <a:schemeClr val="tx1"/>
            </a:solidFill>
          </a:endParaRPr>
        </a:p>
      </dgm:t>
    </dgm:pt>
    <dgm:pt modelId="{DD98961F-FF77-4FDA-A0A1-66520E6AE96A}" type="parTrans" cxnId="{BF1A36A7-CE45-43B6-B1ED-D587310A5100}">
      <dgm:prSet/>
      <dgm:spPr/>
      <dgm:t>
        <a:bodyPr/>
        <a:lstStyle/>
        <a:p>
          <a:endParaRPr lang="pl-PL"/>
        </a:p>
      </dgm:t>
    </dgm:pt>
    <dgm:pt modelId="{FEA494EE-E9E4-4675-8DAA-BE7F09A4318D}" type="sibTrans" cxnId="{BF1A36A7-CE45-43B6-B1ED-D587310A5100}">
      <dgm:prSet/>
      <dgm:spPr/>
      <dgm:t>
        <a:bodyPr/>
        <a:lstStyle/>
        <a:p>
          <a:endParaRPr lang="pl-PL"/>
        </a:p>
      </dgm:t>
    </dgm:pt>
    <dgm:pt modelId="{D1E59187-B6C4-4EEC-9F62-4D209FA15588}">
      <dgm:prSet phldrT="[Tekst]"/>
      <dgm:spPr/>
      <dgm:t>
        <a:bodyPr/>
        <a:lstStyle/>
        <a:p>
          <a:r>
            <a:rPr lang="pl-PL" b="1" err="1"/>
            <a:t>Advocacy</a:t>
          </a:r>
          <a:r>
            <a:rPr lang="pl-PL" b="1"/>
            <a:t> and lobbying</a:t>
          </a:r>
        </a:p>
      </dgm:t>
    </dgm:pt>
    <dgm:pt modelId="{5D6AADCE-1DAC-49AE-AF05-02E2F16BE59F}" type="parTrans" cxnId="{A8589845-E786-4F30-9CE4-79BFCAE44971}">
      <dgm:prSet/>
      <dgm:spPr/>
      <dgm:t>
        <a:bodyPr/>
        <a:lstStyle/>
        <a:p>
          <a:endParaRPr lang="pl-PL"/>
        </a:p>
      </dgm:t>
    </dgm:pt>
    <dgm:pt modelId="{BEBBB466-A201-4AF7-ACA8-C285D1603103}" type="sibTrans" cxnId="{A8589845-E786-4F30-9CE4-79BFCAE44971}">
      <dgm:prSet/>
      <dgm:spPr/>
      <dgm:t>
        <a:bodyPr/>
        <a:lstStyle/>
        <a:p>
          <a:endParaRPr lang="pl-PL"/>
        </a:p>
      </dgm:t>
    </dgm:pt>
    <dgm:pt modelId="{916BD4DA-B6BD-4204-A454-93BAF6AC32B6}">
      <dgm:prSet phldrT="[Tekst]"/>
      <dgm:spPr/>
      <dgm:t>
        <a:bodyPr/>
        <a:lstStyle/>
        <a:p>
          <a:r>
            <a:rPr lang="pl-PL" b="1" err="1"/>
            <a:t>Awards</a:t>
          </a:r>
          <a:r>
            <a:rPr lang="pl-PL" b="1"/>
            <a:t> and </a:t>
          </a:r>
          <a:r>
            <a:rPr lang="pl-PL" b="1" err="1"/>
            <a:t>recognitions</a:t>
          </a:r>
          <a:endParaRPr lang="pl-PL" b="1"/>
        </a:p>
      </dgm:t>
    </dgm:pt>
    <dgm:pt modelId="{B866647C-1A7B-4EFF-97BE-2AD99FE85790}" type="parTrans" cxnId="{2EC38FCF-C9C1-45D9-BD19-3717EB16D41E}">
      <dgm:prSet/>
      <dgm:spPr/>
      <dgm:t>
        <a:bodyPr/>
        <a:lstStyle/>
        <a:p>
          <a:endParaRPr lang="pl-PL"/>
        </a:p>
      </dgm:t>
    </dgm:pt>
    <dgm:pt modelId="{51BF43AB-82FF-4295-80CA-7ECA9215C4B1}" type="sibTrans" cxnId="{2EC38FCF-C9C1-45D9-BD19-3717EB16D41E}">
      <dgm:prSet/>
      <dgm:spPr/>
      <dgm:t>
        <a:bodyPr/>
        <a:lstStyle/>
        <a:p>
          <a:endParaRPr lang="pl-PL"/>
        </a:p>
      </dgm:t>
    </dgm:pt>
    <dgm:pt modelId="{DFFE7025-2712-403E-9803-4E82D29D2E8B}">
      <dgm:prSet phldrT="[Tekst]" custT="1"/>
      <dgm:spPr/>
      <dgm:t>
        <a:bodyPr/>
        <a:lstStyle/>
        <a:p>
          <a:pPr>
            <a:lnSpc>
              <a:spcPct val="100000"/>
            </a:lnSpc>
            <a:spcBef>
              <a:spcPts val="1200"/>
            </a:spcBef>
            <a:spcAft>
              <a:spcPts val="1800"/>
            </a:spcAft>
          </a:pPr>
          <a:r>
            <a:rPr lang="pl-PL" sz="4000">
              <a:latin typeface="+mn-lt"/>
            </a:rPr>
            <a:t>„</a:t>
          </a:r>
          <a:r>
            <a:rPr lang="pl-PL" sz="4000" i="0" err="1">
              <a:latin typeface="+mn-lt"/>
            </a:rPr>
            <a:t>Let’s</a:t>
          </a:r>
          <a:r>
            <a:rPr lang="pl-PL" sz="4000" i="0">
              <a:latin typeface="+mn-lt"/>
            </a:rPr>
            <a:t> </a:t>
          </a:r>
          <a:r>
            <a:rPr lang="pl-PL" sz="4000" i="0" err="1">
              <a:latin typeface="+mn-lt"/>
            </a:rPr>
            <a:t>NEET</a:t>
          </a:r>
          <a:r>
            <a:rPr lang="pl-PL" sz="4000" i="0">
              <a:latin typeface="+mn-lt"/>
            </a:rPr>
            <a:t> </a:t>
          </a:r>
          <a:r>
            <a:rPr lang="pl-PL" sz="4000" i="0" err="1">
              <a:latin typeface="+mn-lt"/>
            </a:rPr>
            <a:t>together</a:t>
          </a:r>
          <a:r>
            <a:rPr lang="pl-PL" sz="4000">
              <a:latin typeface="+mn-lt"/>
            </a:rPr>
            <a:t>” </a:t>
          </a:r>
          <a:r>
            <a:rPr lang="pl-PL" sz="4000" err="1">
              <a:latin typeface="+mn-lt"/>
            </a:rPr>
            <a:t>series</a:t>
          </a:r>
          <a:r>
            <a:rPr lang="pl-PL" sz="4000">
              <a:latin typeface="+mn-lt"/>
            </a:rPr>
            <a:t> (</a:t>
          </a:r>
          <a:r>
            <a:rPr lang="pl-PL" sz="4000" i="1">
              <a:latin typeface="+mn-lt"/>
            </a:rPr>
            <a:t>SEPAL</a:t>
          </a:r>
          <a:r>
            <a:rPr lang="pl-PL" sz="4000">
              <a:latin typeface="+mn-lt"/>
            </a:rPr>
            <a:t>)</a:t>
          </a:r>
        </a:p>
      </dgm:t>
    </dgm:pt>
    <dgm:pt modelId="{A6E79FCB-E670-4683-93CC-8C64AE021AFB}" type="parTrans" cxnId="{A842CF9F-488C-45C7-9EA5-3290E26A4622}">
      <dgm:prSet/>
      <dgm:spPr/>
      <dgm:t>
        <a:bodyPr/>
        <a:lstStyle/>
        <a:p>
          <a:endParaRPr lang="pl-PL"/>
        </a:p>
      </dgm:t>
    </dgm:pt>
    <dgm:pt modelId="{9713E194-A129-4060-89C9-0C9E7D48B2F1}" type="sibTrans" cxnId="{A842CF9F-488C-45C7-9EA5-3290E26A4622}">
      <dgm:prSet/>
      <dgm:spPr/>
      <dgm:t>
        <a:bodyPr/>
        <a:lstStyle/>
        <a:p>
          <a:endParaRPr lang="pl-PL"/>
        </a:p>
      </dgm:t>
    </dgm:pt>
    <dgm:pt modelId="{5F14F53A-9973-4E31-9B30-BC42D5BF3978}">
      <dgm:prSet phldrT="[Tekst]" custT="1"/>
      <dgm:spPr/>
      <dgm:t>
        <a:bodyPr/>
        <a:lstStyle/>
        <a:p>
          <a:pPr>
            <a:lnSpc>
              <a:spcPct val="100000"/>
            </a:lnSpc>
            <a:spcBef>
              <a:spcPts val="1200"/>
            </a:spcBef>
            <a:spcAft>
              <a:spcPts val="1800"/>
            </a:spcAft>
          </a:pPr>
          <a:r>
            <a:rPr lang="pl-PL" sz="4000">
              <a:latin typeface="+mn-lt"/>
            </a:rPr>
            <a:t>„</a:t>
          </a:r>
          <a:r>
            <a:rPr lang="pl-PL" sz="4000" i="0">
              <a:latin typeface="+mn-lt"/>
            </a:rPr>
            <a:t>Youth Forum</a:t>
          </a:r>
          <a:r>
            <a:rPr lang="pl-PL" sz="4000">
              <a:latin typeface="+mn-lt"/>
            </a:rPr>
            <a:t>” </a:t>
          </a:r>
          <a:r>
            <a:rPr lang="pl-PL" sz="4000" err="1">
              <a:latin typeface="+mn-lt"/>
            </a:rPr>
            <a:t>initiative</a:t>
          </a:r>
          <a:r>
            <a:rPr lang="pl-PL" sz="4000">
              <a:latin typeface="+mn-lt"/>
            </a:rPr>
            <a:t> (</a:t>
          </a:r>
          <a:r>
            <a:rPr lang="pl-PL" sz="4000" i="1" err="1">
              <a:latin typeface="+mn-lt"/>
            </a:rPr>
            <a:t>YES</a:t>
          </a:r>
          <a:r>
            <a:rPr lang="pl-PL" sz="4000" i="1">
              <a:latin typeface="+mn-lt"/>
            </a:rPr>
            <a:t>! &amp; </a:t>
          </a:r>
          <a:r>
            <a:rPr lang="pl-PL" sz="4000" i="1" err="1">
              <a:latin typeface="+mn-lt"/>
            </a:rPr>
            <a:t>StayOn</a:t>
          </a:r>
          <a:r>
            <a:rPr lang="pl-PL" sz="4000">
              <a:latin typeface="+mn-lt"/>
            </a:rPr>
            <a:t>)</a:t>
          </a:r>
        </a:p>
      </dgm:t>
    </dgm:pt>
    <dgm:pt modelId="{0D9BA65F-81EA-4B93-9BCF-E924BA92E2EE}" type="parTrans" cxnId="{D5D01685-FE71-4CEE-AA80-9AD9DB82FAA6}">
      <dgm:prSet/>
      <dgm:spPr/>
      <dgm:t>
        <a:bodyPr/>
        <a:lstStyle/>
        <a:p>
          <a:endParaRPr lang="pl-PL"/>
        </a:p>
      </dgm:t>
    </dgm:pt>
    <dgm:pt modelId="{A1BF0722-6099-47BB-A4B3-4BD194A2F70E}" type="sibTrans" cxnId="{D5D01685-FE71-4CEE-AA80-9AD9DB82FAA6}">
      <dgm:prSet/>
      <dgm:spPr/>
      <dgm:t>
        <a:bodyPr/>
        <a:lstStyle/>
        <a:p>
          <a:endParaRPr lang="pl-PL"/>
        </a:p>
      </dgm:t>
    </dgm:pt>
    <dgm:pt modelId="{89238FDE-ED17-476F-83D0-3C8749495032}">
      <dgm:prSet phldrT="[Tekst]" custT="1"/>
      <dgm:spPr/>
      <dgm:t>
        <a:bodyPr/>
        <a:lstStyle/>
        <a:p>
          <a:pPr>
            <a:lnSpc>
              <a:spcPct val="100000"/>
            </a:lnSpc>
            <a:spcBef>
              <a:spcPts val="1200"/>
            </a:spcBef>
            <a:spcAft>
              <a:spcPts val="1800"/>
            </a:spcAft>
          </a:pPr>
          <a:r>
            <a:rPr lang="pl-PL" sz="4000">
              <a:latin typeface="+mn-lt"/>
            </a:rPr>
            <a:t>Knowledge exchange</a:t>
          </a:r>
        </a:p>
      </dgm:t>
    </dgm:pt>
    <dgm:pt modelId="{2220F935-127C-4684-9519-FAC7AEF6DDC3}" type="parTrans" cxnId="{B24E060D-0217-49A0-9B86-2AAFA7932D35}">
      <dgm:prSet/>
      <dgm:spPr/>
      <dgm:t>
        <a:bodyPr/>
        <a:lstStyle/>
        <a:p>
          <a:endParaRPr lang="pl-PL"/>
        </a:p>
      </dgm:t>
    </dgm:pt>
    <dgm:pt modelId="{CE4E435D-BE70-488F-8F18-742CCCDEF8F8}" type="sibTrans" cxnId="{B24E060D-0217-49A0-9B86-2AAFA7932D35}">
      <dgm:prSet/>
      <dgm:spPr/>
      <dgm:t>
        <a:bodyPr/>
        <a:lstStyle/>
        <a:p>
          <a:endParaRPr lang="pl-PL"/>
        </a:p>
      </dgm:t>
    </dgm:pt>
    <dgm:pt modelId="{F4B89316-E799-431F-B49E-28DBF3261606}">
      <dgm:prSet phldrT="[Tekst]" custT="1"/>
      <dgm:spPr/>
      <dgm:t>
        <a:bodyPr/>
        <a:lstStyle/>
        <a:p>
          <a:pPr marL="285750" lvl="1" indent="-285750" algn="l" defTabSz="1822450">
            <a:lnSpc>
              <a:spcPct val="100000"/>
            </a:lnSpc>
            <a:spcBef>
              <a:spcPts val="1200"/>
            </a:spcBef>
            <a:spcAft>
              <a:spcPts val="1800"/>
            </a:spcAft>
            <a:buChar char="•"/>
          </a:pPr>
          <a:r>
            <a:rPr lang="pl-PL" sz="4000" kern="1200">
              <a:solidFill>
                <a:prstClr val="black">
                  <a:hueOff val="0"/>
                  <a:satOff val="0"/>
                  <a:lumOff val="0"/>
                  <a:alphaOff val="0"/>
                </a:prstClr>
              </a:solidFill>
              <a:latin typeface="+mn-lt"/>
              <a:ea typeface="+mn-ea"/>
              <a:cs typeface="+mn-cs"/>
            </a:rPr>
            <a:t>New </a:t>
          </a:r>
          <a:r>
            <a:rPr lang="pl-PL" sz="4000" kern="1200" err="1">
              <a:solidFill>
                <a:prstClr val="black">
                  <a:hueOff val="0"/>
                  <a:satOff val="0"/>
                  <a:lumOff val="0"/>
                  <a:alphaOff val="0"/>
                </a:prstClr>
              </a:solidFill>
              <a:latin typeface="+mn-lt"/>
              <a:ea typeface="+mn-ea"/>
              <a:cs typeface="+mn-cs"/>
            </a:rPr>
            <a:t>faculties</a:t>
          </a:r>
          <a:r>
            <a:rPr lang="pl-PL" sz="4000" kern="1200">
              <a:solidFill>
                <a:prstClr val="black">
                  <a:hueOff val="0"/>
                  <a:satOff val="0"/>
                  <a:lumOff val="0"/>
                  <a:alphaOff val="0"/>
                </a:prstClr>
              </a:solidFill>
              <a:latin typeface="+mn-lt"/>
              <a:ea typeface="+mn-ea"/>
              <a:cs typeface="+mn-cs"/>
            </a:rPr>
            <a:t> / </a:t>
          </a:r>
          <a:r>
            <a:rPr lang="pl-PL" sz="4000" kern="1200" err="1">
              <a:solidFill>
                <a:prstClr val="black">
                  <a:hueOff val="0"/>
                  <a:satOff val="0"/>
                  <a:lumOff val="0"/>
                  <a:alphaOff val="0"/>
                </a:prstClr>
              </a:solidFill>
              <a:latin typeface="+mn-lt"/>
              <a:ea typeface="+mn-ea"/>
              <a:cs typeface="+mn-cs"/>
            </a:rPr>
            <a:t>teaching</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programmes</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Uncorking</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a:t>
          </a:r>
        </a:p>
      </dgm:t>
    </dgm:pt>
    <dgm:pt modelId="{95FC56AC-5E0B-48C5-8E40-10C8312D8829}" type="parTrans" cxnId="{14612EE4-BA70-4C55-A973-BCBE589B1E45}">
      <dgm:prSet/>
      <dgm:spPr/>
      <dgm:t>
        <a:bodyPr/>
        <a:lstStyle/>
        <a:p>
          <a:endParaRPr lang="pl-PL"/>
        </a:p>
      </dgm:t>
    </dgm:pt>
    <dgm:pt modelId="{EF3782B1-E093-4BB2-B3CF-2B5708EF3E5E}" type="sibTrans" cxnId="{14612EE4-BA70-4C55-A973-BCBE589B1E45}">
      <dgm:prSet/>
      <dgm:spPr/>
      <dgm:t>
        <a:bodyPr/>
        <a:lstStyle/>
        <a:p>
          <a:endParaRPr lang="pl-PL"/>
        </a:p>
      </dgm:t>
    </dgm:pt>
    <dgm:pt modelId="{B763EE10-B0EF-44FB-9DD0-7EC50776D69D}">
      <dgm:prSet phldrT="[Tekst]" custT="1"/>
      <dgm:spPr/>
      <dgm:t>
        <a:bodyPr/>
        <a:lstStyle/>
        <a:p>
          <a:pPr>
            <a:lnSpc>
              <a:spcPct val="100000"/>
            </a:lnSpc>
            <a:spcBef>
              <a:spcPts val="1200"/>
            </a:spcBef>
            <a:spcAft>
              <a:spcPts val="1800"/>
            </a:spcAft>
          </a:pPr>
          <a:r>
            <a:rPr lang="pl-PL" sz="4000">
              <a:latin typeface="+mn-lt"/>
            </a:rPr>
            <a:t>Joint </a:t>
          </a:r>
          <a:r>
            <a:rPr lang="pl-PL" sz="4000" err="1">
              <a:latin typeface="+mn-lt"/>
            </a:rPr>
            <a:t>articles</a:t>
          </a:r>
          <a:r>
            <a:rPr lang="pl-PL" sz="4000">
              <a:latin typeface="+mn-lt"/>
            </a:rPr>
            <a:t> in the </a:t>
          </a:r>
          <a:r>
            <a:rPr lang="pl-PL" sz="4000" err="1">
              <a:latin typeface="+mn-lt"/>
            </a:rPr>
            <a:t>MAGs</a:t>
          </a:r>
          <a:endParaRPr lang="pl-PL" sz="4000">
            <a:latin typeface="+mn-lt"/>
          </a:endParaRPr>
        </a:p>
      </dgm:t>
    </dgm:pt>
    <dgm:pt modelId="{64403F7C-2FE3-4CD7-B715-BA07DAC5BC0C}" type="parTrans" cxnId="{B6753CEB-B180-44FF-906E-8168D6E67E68}">
      <dgm:prSet/>
      <dgm:spPr/>
      <dgm:t>
        <a:bodyPr/>
        <a:lstStyle/>
        <a:p>
          <a:endParaRPr lang="pl-PL"/>
        </a:p>
      </dgm:t>
    </dgm:pt>
    <dgm:pt modelId="{EEED7736-152E-4B57-96CE-02CC9A66D537}" type="sibTrans" cxnId="{B6753CEB-B180-44FF-906E-8168D6E67E68}">
      <dgm:prSet/>
      <dgm:spPr/>
      <dgm:t>
        <a:bodyPr/>
        <a:lstStyle/>
        <a:p>
          <a:endParaRPr lang="pl-PL"/>
        </a:p>
      </dgm:t>
    </dgm:pt>
    <dgm:pt modelId="{2E43AB6B-FA4F-4573-A8F5-BB0CA04A2C93}">
      <dgm:prSet phldrT="[Tekst]" custT="1"/>
      <dgm:spPr/>
      <dgm:t>
        <a:bodyPr/>
        <a:lstStyle/>
        <a:p>
          <a:pPr marL="285750" lvl="1" indent="-285750" algn="l" defTabSz="1822450">
            <a:lnSpc>
              <a:spcPct val="100000"/>
            </a:lnSpc>
            <a:spcBef>
              <a:spcPts val="1200"/>
            </a:spcBef>
            <a:spcAft>
              <a:spcPts val="1800"/>
            </a:spcAft>
            <a:buChar char="•"/>
          </a:pPr>
          <a:r>
            <a:rPr lang="pl-PL" sz="4000" kern="1200" err="1">
              <a:solidFill>
                <a:prstClr val="black">
                  <a:hueOff val="0"/>
                  <a:satOff val="0"/>
                  <a:lumOff val="0"/>
                  <a:alphaOff val="0"/>
                </a:prstClr>
              </a:solidFill>
              <a:latin typeface="+mn-lt"/>
              <a:ea typeface="+mn-ea"/>
              <a:cs typeface="+mn-cs"/>
            </a:rPr>
            <a:t>Memberships</a:t>
          </a:r>
          <a:r>
            <a:rPr lang="pl-PL" sz="4000" kern="1200">
              <a:solidFill>
                <a:prstClr val="black">
                  <a:hueOff val="0"/>
                  <a:satOff val="0"/>
                  <a:lumOff val="0"/>
                  <a:alphaOff val="0"/>
                </a:prstClr>
              </a:solidFill>
              <a:latin typeface="+mn-lt"/>
              <a:ea typeface="+mn-ea"/>
              <a:cs typeface="+mn-cs"/>
            </a:rPr>
            <a:t> in networks and </a:t>
          </a:r>
          <a:r>
            <a:rPr lang="pl-PL" sz="4000" kern="1200" err="1">
              <a:solidFill>
                <a:prstClr val="black">
                  <a:hueOff val="0"/>
                  <a:satOff val="0"/>
                  <a:lumOff val="0"/>
                  <a:alphaOff val="0"/>
                </a:prstClr>
              </a:solidFill>
              <a:latin typeface="+mn-lt"/>
              <a:ea typeface="+mn-ea"/>
              <a:cs typeface="+mn-cs"/>
            </a:rPr>
            <a:t>working</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groups</a:t>
          </a:r>
          <a:endParaRPr lang="pl-PL" sz="4000" kern="1200">
            <a:solidFill>
              <a:prstClr val="black">
                <a:hueOff val="0"/>
                <a:satOff val="0"/>
                <a:lumOff val="0"/>
                <a:alphaOff val="0"/>
              </a:prstClr>
            </a:solidFill>
            <a:latin typeface="+mn-lt"/>
            <a:ea typeface="+mn-ea"/>
            <a:cs typeface="+mn-cs"/>
          </a:endParaRPr>
        </a:p>
      </dgm:t>
    </dgm:pt>
    <dgm:pt modelId="{30E5D894-FE6F-4974-A724-B0C1B6958A23}" type="parTrans" cxnId="{F0DB5260-B073-40ED-95BA-14D5805C94BF}">
      <dgm:prSet/>
      <dgm:spPr/>
      <dgm:t>
        <a:bodyPr/>
        <a:lstStyle/>
        <a:p>
          <a:endParaRPr lang="pl-PL"/>
        </a:p>
      </dgm:t>
    </dgm:pt>
    <dgm:pt modelId="{5C521271-7F5A-4262-B157-778C0E776747}" type="sibTrans" cxnId="{F0DB5260-B073-40ED-95BA-14D5805C94BF}">
      <dgm:prSet/>
      <dgm:spPr/>
      <dgm:t>
        <a:bodyPr/>
        <a:lstStyle/>
        <a:p>
          <a:endParaRPr lang="pl-PL"/>
        </a:p>
      </dgm:t>
    </dgm:pt>
    <dgm:pt modelId="{0CA251B1-1DD8-476C-BCB2-C89BFD84FB1A}">
      <dgm:prSet phldrT="[Tekst]" custT="1"/>
      <dgm:spPr/>
      <dgm:t>
        <a:bodyPr/>
        <a:lstStyle/>
        <a:p>
          <a:pPr marL="285750" lvl="1" indent="-285750" algn="l" defTabSz="1822450">
            <a:lnSpc>
              <a:spcPct val="100000"/>
            </a:lnSpc>
            <a:spcBef>
              <a:spcPts val="1200"/>
            </a:spcBef>
            <a:spcAft>
              <a:spcPts val="1800"/>
            </a:spcAft>
            <a:buChar char="•"/>
          </a:pPr>
          <a:r>
            <a:rPr lang="pl-PL" sz="4000" kern="1200" dirty="0" err="1">
              <a:solidFill>
                <a:prstClr val="black">
                  <a:hueOff val="0"/>
                  <a:satOff val="0"/>
                  <a:lumOff val="0"/>
                  <a:alphaOff val="0"/>
                </a:prstClr>
              </a:solidFill>
              <a:latin typeface="+mn-lt"/>
              <a:ea typeface="+mn-ea"/>
              <a:cs typeface="+mn-cs"/>
            </a:rPr>
            <a:t>Presenting</a:t>
          </a:r>
          <a:r>
            <a:rPr lang="pl-PL" sz="4000" kern="1200" dirty="0">
              <a:solidFill>
                <a:prstClr val="black">
                  <a:hueOff val="0"/>
                  <a:satOff val="0"/>
                  <a:lumOff val="0"/>
                  <a:alphaOff val="0"/>
                </a:prstClr>
              </a:solidFill>
              <a:latin typeface="+mn-lt"/>
              <a:ea typeface="+mn-ea"/>
              <a:cs typeface="+mn-cs"/>
            </a:rPr>
            <a:t> </a:t>
          </a:r>
          <a:r>
            <a:rPr lang="pl-PL" sz="4000" kern="1200" dirty="0" err="1">
              <a:solidFill>
                <a:prstClr val="black">
                  <a:hueOff val="0"/>
                  <a:satOff val="0"/>
                  <a:lumOff val="0"/>
                  <a:alphaOff val="0"/>
                </a:prstClr>
              </a:solidFill>
              <a:latin typeface="+mn-lt"/>
              <a:ea typeface="+mn-ea"/>
              <a:cs typeface="+mn-cs"/>
            </a:rPr>
            <a:t>projects</a:t>
          </a:r>
          <a:r>
            <a:rPr lang="pl-PL" sz="4000" kern="1200" dirty="0">
              <a:solidFill>
                <a:prstClr val="black">
                  <a:hueOff val="0"/>
                  <a:satOff val="0"/>
                  <a:lumOff val="0"/>
                  <a:alphaOff val="0"/>
                </a:prstClr>
              </a:solidFill>
              <a:latin typeface="+mn-lt"/>
              <a:ea typeface="+mn-ea"/>
              <a:cs typeface="+mn-cs"/>
            </a:rPr>
            <a:t> </a:t>
          </a:r>
          <a:r>
            <a:rPr lang="pl-PL" sz="4000" kern="1200" dirty="0" err="1">
              <a:solidFill>
                <a:prstClr val="black">
                  <a:hueOff val="0"/>
                  <a:satOff val="0"/>
                  <a:lumOff val="0"/>
                  <a:alphaOff val="0"/>
                </a:prstClr>
              </a:solidFill>
              <a:latin typeface="+mn-lt"/>
              <a:ea typeface="+mn-ea"/>
              <a:cs typeface="+mn-cs"/>
            </a:rPr>
            <a:t>locally</a:t>
          </a:r>
          <a:r>
            <a:rPr lang="pl-PL" sz="4000" kern="1200" dirty="0">
              <a:solidFill>
                <a:prstClr val="black">
                  <a:hueOff val="0"/>
                  <a:satOff val="0"/>
                  <a:lumOff val="0"/>
                  <a:alphaOff val="0"/>
                </a:prstClr>
              </a:solidFill>
              <a:latin typeface="+mn-lt"/>
              <a:ea typeface="+mn-ea"/>
              <a:cs typeface="+mn-cs"/>
            </a:rPr>
            <a:t> and </a:t>
          </a:r>
          <a:r>
            <a:rPr lang="pl-PL" sz="4000" kern="1200" dirty="0" err="1">
              <a:solidFill>
                <a:prstClr val="black">
                  <a:hueOff val="0"/>
                  <a:satOff val="0"/>
                  <a:lumOff val="0"/>
                  <a:alphaOff val="0"/>
                </a:prstClr>
              </a:solidFill>
              <a:latin typeface="+mn-lt"/>
              <a:ea typeface="+mn-ea"/>
              <a:cs typeface="+mn-cs"/>
            </a:rPr>
            <a:t>internationally</a:t>
          </a:r>
          <a:endParaRPr lang="pl-PL" sz="4000" kern="1200" dirty="0">
            <a:solidFill>
              <a:prstClr val="black">
                <a:hueOff val="0"/>
                <a:satOff val="0"/>
                <a:lumOff val="0"/>
                <a:alphaOff val="0"/>
              </a:prstClr>
            </a:solidFill>
            <a:latin typeface="+mn-lt"/>
            <a:ea typeface="+mn-ea"/>
            <a:cs typeface="+mn-cs"/>
          </a:endParaRPr>
        </a:p>
      </dgm:t>
    </dgm:pt>
    <dgm:pt modelId="{DD1EA89E-1D08-4313-BE1F-A2877952AC95}" type="parTrans" cxnId="{8DCCC127-C631-4928-8FFE-9F97095E02F3}">
      <dgm:prSet/>
      <dgm:spPr/>
      <dgm:t>
        <a:bodyPr/>
        <a:lstStyle/>
        <a:p>
          <a:endParaRPr lang="pl-PL"/>
        </a:p>
      </dgm:t>
    </dgm:pt>
    <dgm:pt modelId="{CB2761DB-E696-435C-8CB2-0CD336248082}" type="sibTrans" cxnId="{8DCCC127-C631-4928-8FFE-9F97095E02F3}">
      <dgm:prSet/>
      <dgm:spPr/>
      <dgm:t>
        <a:bodyPr/>
        <a:lstStyle/>
        <a:p>
          <a:endParaRPr lang="pl-PL"/>
        </a:p>
      </dgm:t>
    </dgm:pt>
    <dgm:pt modelId="{43103F2E-0D2C-4201-86D5-F51ED375A60B}">
      <dgm:prSet phldrT="[Tekst]" custT="1"/>
      <dgm:spPr/>
      <dgm:t>
        <a:bodyPr/>
        <a:lstStyle/>
        <a:p>
          <a:pPr>
            <a:lnSpc>
              <a:spcPct val="100000"/>
            </a:lnSpc>
            <a:spcBef>
              <a:spcPts val="1200"/>
            </a:spcBef>
            <a:spcAft>
              <a:spcPts val="1800"/>
            </a:spcAft>
          </a:pPr>
          <a:r>
            <a:rPr lang="pl-PL" sz="4000" kern="1200" dirty="0">
              <a:solidFill>
                <a:prstClr val="black">
                  <a:hueOff val="0"/>
                  <a:satOff val="0"/>
                  <a:lumOff val="0"/>
                  <a:alphaOff val="0"/>
                </a:prstClr>
              </a:solidFill>
              <a:latin typeface="+mn-lt"/>
              <a:ea typeface="+mn-ea"/>
              <a:cs typeface="+mn-cs"/>
            </a:rPr>
            <a:t>Inclusive </a:t>
          </a:r>
          <a:r>
            <a:rPr lang="pl-PL" sz="4000" kern="1200" dirty="0" err="1">
              <a:solidFill>
                <a:prstClr val="black">
                  <a:hueOff val="0"/>
                  <a:satOff val="0"/>
                  <a:lumOff val="0"/>
                  <a:alphaOff val="0"/>
                </a:prstClr>
              </a:solidFill>
              <a:latin typeface="+mn-lt"/>
              <a:ea typeface="+mn-ea"/>
              <a:cs typeface="+mn-cs"/>
            </a:rPr>
            <a:t>Entrepreneurship</a:t>
          </a:r>
          <a:r>
            <a:rPr lang="pl-PL" sz="4000" kern="1200" dirty="0">
              <a:solidFill>
                <a:prstClr val="black">
                  <a:hueOff val="0"/>
                  <a:satOff val="0"/>
                  <a:lumOff val="0"/>
                  <a:alphaOff val="0"/>
                </a:prstClr>
              </a:solidFill>
              <a:latin typeface="+mn-lt"/>
              <a:ea typeface="+mn-ea"/>
              <a:cs typeface="+mn-cs"/>
            </a:rPr>
            <a:t> (</a:t>
          </a:r>
          <a:r>
            <a:rPr lang="pl-PL" sz="4000" i="1" kern="1200" dirty="0">
              <a:solidFill>
                <a:prstClr val="black">
                  <a:hueOff val="0"/>
                  <a:satOff val="0"/>
                  <a:lumOff val="0"/>
                  <a:alphaOff val="0"/>
                </a:prstClr>
              </a:solidFill>
              <a:latin typeface="+mn-lt"/>
              <a:ea typeface="+mn-ea"/>
              <a:cs typeface="+mn-cs"/>
            </a:rPr>
            <a:t>YENESIS</a:t>
          </a:r>
          <a:r>
            <a:rPr lang="pl-PL" sz="4000" kern="1200" dirty="0">
              <a:solidFill>
                <a:prstClr val="black">
                  <a:hueOff val="0"/>
                  <a:satOff val="0"/>
                  <a:lumOff val="0"/>
                  <a:alphaOff val="0"/>
                </a:prstClr>
              </a:solidFill>
              <a:latin typeface="+mn-lt"/>
              <a:ea typeface="+mn-ea"/>
              <a:cs typeface="+mn-cs"/>
            </a:rPr>
            <a:t>, 2022)</a:t>
          </a:r>
        </a:p>
      </dgm:t>
    </dgm:pt>
    <dgm:pt modelId="{690E89D7-A880-4BFB-835C-F7A104EE404F}" type="parTrans" cxnId="{60A61373-2EC6-402A-AB4B-916796F14EF5}">
      <dgm:prSet/>
      <dgm:spPr/>
      <dgm:t>
        <a:bodyPr/>
        <a:lstStyle/>
        <a:p>
          <a:endParaRPr lang="pl-PL"/>
        </a:p>
      </dgm:t>
    </dgm:pt>
    <dgm:pt modelId="{27F0BC63-1229-4A03-866E-B1F418E9DB70}" type="sibTrans" cxnId="{60A61373-2EC6-402A-AB4B-916796F14EF5}">
      <dgm:prSet/>
      <dgm:spPr/>
      <dgm:t>
        <a:bodyPr/>
        <a:lstStyle/>
        <a:p>
          <a:endParaRPr lang="pl-PL"/>
        </a:p>
      </dgm:t>
    </dgm:pt>
    <dgm:pt modelId="{F403A8A3-EA26-48B1-9AA7-2823715D3A25}">
      <dgm:prSet phldrT="[Tekst]" custT="1"/>
      <dgm:spPr/>
      <dgm:t>
        <a:bodyPr/>
        <a:lstStyle/>
        <a:p>
          <a:pPr>
            <a:lnSpc>
              <a:spcPct val="90000"/>
            </a:lnSpc>
            <a:spcBef>
              <a:spcPct val="0"/>
            </a:spcBef>
            <a:spcAft>
              <a:spcPct val="15000"/>
            </a:spcAft>
          </a:pPr>
          <a:endParaRPr lang="pl-PL" sz="4000" kern="1200">
            <a:latin typeface="+mn-lt"/>
          </a:endParaRPr>
        </a:p>
      </dgm:t>
    </dgm:pt>
    <dgm:pt modelId="{59692684-5E48-4188-A3B7-64E21E3E1C0B}" type="parTrans" cxnId="{F7256E37-019C-46F3-9C05-47D08E225E4C}">
      <dgm:prSet/>
      <dgm:spPr/>
      <dgm:t>
        <a:bodyPr/>
        <a:lstStyle/>
        <a:p>
          <a:endParaRPr lang="pl-PL"/>
        </a:p>
      </dgm:t>
    </dgm:pt>
    <dgm:pt modelId="{92C55A62-7608-4BC0-A16C-48DD9513F9CA}" type="sibTrans" cxnId="{F7256E37-019C-46F3-9C05-47D08E225E4C}">
      <dgm:prSet/>
      <dgm:spPr/>
      <dgm:t>
        <a:bodyPr/>
        <a:lstStyle/>
        <a:p>
          <a:endParaRPr lang="pl-PL"/>
        </a:p>
      </dgm:t>
    </dgm:pt>
    <dgm:pt modelId="{59C006D2-4260-4085-B4F2-305C21F885B7}">
      <dgm:prSet phldrT="[Tekst]" custT="1"/>
      <dgm:spPr/>
      <dgm:t>
        <a:bodyPr/>
        <a:lstStyle/>
        <a:p>
          <a:pPr>
            <a:lnSpc>
              <a:spcPct val="100000"/>
            </a:lnSpc>
            <a:spcBef>
              <a:spcPts val="1200"/>
            </a:spcBef>
            <a:spcAft>
              <a:spcPts val="1800"/>
            </a:spcAft>
          </a:pPr>
          <a:r>
            <a:rPr lang="pl-PL" sz="4000" kern="1200" err="1">
              <a:solidFill>
                <a:prstClr val="black">
                  <a:hueOff val="0"/>
                  <a:satOff val="0"/>
                  <a:lumOff val="0"/>
                  <a:alphaOff val="0"/>
                </a:prstClr>
              </a:solidFill>
              <a:latin typeface="+mn-lt"/>
              <a:ea typeface="+mn-ea"/>
              <a:cs typeface="+mn-cs"/>
            </a:rPr>
            <a:t>Crystal</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Wing</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Inclusion</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through</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sports</a:t>
          </a:r>
          <a:r>
            <a:rPr lang="pl-PL" sz="4000" kern="1200">
              <a:solidFill>
                <a:prstClr val="black">
                  <a:hueOff val="0"/>
                  <a:satOff val="0"/>
                  <a:lumOff val="0"/>
                  <a:alphaOff val="0"/>
                </a:prstClr>
              </a:solidFill>
              <a:latin typeface="+mn-lt"/>
              <a:ea typeface="+mn-ea"/>
              <a:cs typeface="+mn-cs"/>
            </a:rPr>
            <a:t>…, 2021)</a:t>
          </a:r>
        </a:p>
      </dgm:t>
    </dgm:pt>
    <dgm:pt modelId="{9076F4B9-7735-4E48-B2EA-C6B86B353690}" type="parTrans" cxnId="{004A76E2-9DF3-4D5E-BB48-32CBCAAFC6D9}">
      <dgm:prSet/>
      <dgm:spPr/>
      <dgm:t>
        <a:bodyPr/>
        <a:lstStyle/>
        <a:p>
          <a:endParaRPr lang="pl-PL"/>
        </a:p>
      </dgm:t>
    </dgm:pt>
    <dgm:pt modelId="{33E33B0E-60D7-4337-A4E7-9F6E77A0B15B}" type="sibTrans" cxnId="{004A76E2-9DF3-4D5E-BB48-32CBCAAFC6D9}">
      <dgm:prSet/>
      <dgm:spPr/>
      <dgm:t>
        <a:bodyPr/>
        <a:lstStyle/>
        <a:p>
          <a:endParaRPr lang="pl-PL"/>
        </a:p>
      </dgm:t>
    </dgm:pt>
    <dgm:pt modelId="{CFABB80F-6CE8-4464-94CC-E8EDACD06182}">
      <dgm:prSet phldrT="[Tekst]" custT="1"/>
      <dgm:spPr/>
      <dgm:t>
        <a:bodyPr/>
        <a:lstStyle/>
        <a:p>
          <a:pPr>
            <a:lnSpc>
              <a:spcPct val="100000"/>
            </a:lnSpc>
            <a:spcBef>
              <a:spcPts val="1200"/>
            </a:spcBef>
            <a:spcAft>
              <a:spcPts val="1800"/>
            </a:spcAft>
          </a:pPr>
          <a:r>
            <a:rPr lang="pl-PL" sz="4000" kern="1200">
              <a:solidFill>
                <a:prstClr val="black">
                  <a:hueOff val="0"/>
                  <a:satOff val="0"/>
                  <a:lumOff val="0"/>
                  <a:alphaOff val="0"/>
                </a:prstClr>
              </a:solidFill>
              <a:latin typeface="+mn-lt"/>
              <a:ea typeface="+mn-ea"/>
              <a:cs typeface="+mn-cs"/>
            </a:rPr>
            <a:t>Best </a:t>
          </a:r>
          <a:r>
            <a:rPr lang="pl-PL" sz="4000" kern="1200" err="1">
              <a:solidFill>
                <a:prstClr val="black">
                  <a:hueOff val="0"/>
                  <a:satOff val="0"/>
                  <a:lumOff val="0"/>
                  <a:alphaOff val="0"/>
                </a:prstClr>
              </a:solidFill>
              <a:latin typeface="+mn-lt"/>
              <a:ea typeface="+mn-ea"/>
              <a:cs typeface="+mn-cs"/>
            </a:rPr>
            <a:t>practice</a:t>
          </a:r>
          <a:r>
            <a:rPr lang="pl-PL" sz="4000" kern="1200">
              <a:solidFill>
                <a:prstClr val="black">
                  <a:hueOff val="0"/>
                  <a:satOff val="0"/>
                  <a:lumOff val="0"/>
                  <a:alphaOff val="0"/>
                </a:prstClr>
              </a:solidFill>
              <a:latin typeface="+mn-lt"/>
              <a:ea typeface="+mn-ea"/>
              <a:cs typeface="+mn-cs"/>
            </a:rPr>
            <a:t> by </a:t>
          </a:r>
          <a:r>
            <a:rPr lang="pl-PL" sz="4000" kern="1200" err="1">
              <a:solidFill>
                <a:prstClr val="black">
                  <a:hueOff val="0"/>
                  <a:satOff val="0"/>
                  <a:lumOff val="0"/>
                  <a:alphaOff val="0"/>
                </a:prstClr>
              </a:solidFill>
              <a:latin typeface="+mn-lt"/>
              <a:ea typeface="+mn-ea"/>
              <a:cs typeface="+mn-cs"/>
            </a:rPr>
            <a:t>SHOUT</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 2021)</a:t>
          </a:r>
        </a:p>
      </dgm:t>
    </dgm:pt>
    <dgm:pt modelId="{F84635C6-444E-4702-8170-95C735A636A1}" type="parTrans" cxnId="{ABE35863-BFC5-400E-B256-20AD6B248A79}">
      <dgm:prSet/>
      <dgm:spPr/>
      <dgm:t>
        <a:bodyPr/>
        <a:lstStyle/>
        <a:p>
          <a:endParaRPr lang="pl-PL"/>
        </a:p>
      </dgm:t>
    </dgm:pt>
    <dgm:pt modelId="{8861F3B3-B54D-4D2A-A588-9FF164424869}" type="sibTrans" cxnId="{ABE35863-BFC5-400E-B256-20AD6B248A79}">
      <dgm:prSet/>
      <dgm:spPr/>
      <dgm:t>
        <a:bodyPr/>
        <a:lstStyle/>
        <a:p>
          <a:endParaRPr lang="pl-PL"/>
        </a:p>
      </dgm:t>
    </dgm:pt>
    <dgm:pt modelId="{5F0016C9-2C90-4D45-9EDF-B83DFF49980A}">
      <dgm:prSet phldrT="[Tekst]" custT="1"/>
      <dgm:spPr/>
      <dgm:t>
        <a:bodyPr/>
        <a:lstStyle/>
        <a:p>
          <a:pPr>
            <a:lnSpc>
              <a:spcPct val="100000"/>
            </a:lnSpc>
            <a:spcBef>
              <a:spcPts val="1200"/>
            </a:spcBef>
            <a:spcAft>
              <a:spcPts val="1800"/>
            </a:spcAft>
          </a:pPr>
          <a:r>
            <a:rPr lang="pl-PL" sz="4000" kern="1200" err="1">
              <a:solidFill>
                <a:prstClr val="black">
                  <a:hueOff val="0"/>
                  <a:satOff val="0"/>
                  <a:lumOff val="0"/>
                  <a:alphaOff val="0"/>
                </a:prstClr>
              </a:solidFill>
              <a:latin typeface="+mn-lt"/>
              <a:ea typeface="+mn-ea"/>
              <a:cs typeface="+mn-cs"/>
            </a:rPr>
            <a:t>CEDEFOP</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recognition</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YouthSHARE</a:t>
          </a:r>
          <a:r>
            <a:rPr lang="pl-PL" sz="4000" kern="1200">
              <a:solidFill>
                <a:prstClr val="black">
                  <a:hueOff val="0"/>
                  <a:satOff val="0"/>
                  <a:lumOff val="0"/>
                  <a:alphaOff val="0"/>
                </a:prstClr>
              </a:solidFill>
              <a:latin typeface="+mn-lt"/>
              <a:ea typeface="+mn-ea"/>
              <a:cs typeface="+mn-cs"/>
            </a:rPr>
            <a:t>, 2021</a:t>
          </a:r>
          <a:r>
            <a:rPr lang="pl-PL" sz="4000" kern="1200">
              <a:latin typeface="+mn-lt"/>
            </a:rPr>
            <a:t>)</a:t>
          </a:r>
        </a:p>
      </dgm:t>
    </dgm:pt>
    <dgm:pt modelId="{2EF2A71E-1E6B-43AD-A358-0433919C39F4}" type="parTrans" cxnId="{F21A3AB6-48C0-485E-9612-EF9EDD1D9FB9}">
      <dgm:prSet/>
      <dgm:spPr/>
      <dgm:t>
        <a:bodyPr/>
        <a:lstStyle/>
        <a:p>
          <a:endParaRPr lang="pl-PL"/>
        </a:p>
      </dgm:t>
    </dgm:pt>
    <dgm:pt modelId="{0C89D89C-544E-440F-9D07-CA30BAF3FFCE}" type="sibTrans" cxnId="{F21A3AB6-48C0-485E-9612-EF9EDD1D9FB9}">
      <dgm:prSet/>
      <dgm:spPr/>
      <dgm:t>
        <a:bodyPr/>
        <a:lstStyle/>
        <a:p>
          <a:endParaRPr lang="pl-PL"/>
        </a:p>
      </dgm:t>
    </dgm:pt>
    <dgm:pt modelId="{9AC57938-CA7A-4FC5-A79E-BD1FA3113888}">
      <dgm:prSet phldrT="[Tekst]" custT="1"/>
      <dgm:spPr/>
      <dgm:t>
        <a:bodyPr/>
        <a:lstStyle/>
        <a:p>
          <a:pPr>
            <a:lnSpc>
              <a:spcPct val="100000"/>
            </a:lnSpc>
            <a:spcBef>
              <a:spcPts val="1200"/>
            </a:spcBef>
            <a:spcAft>
              <a:spcPts val="1800"/>
            </a:spcAft>
          </a:pPr>
          <a:r>
            <a:rPr lang="pl-PL" sz="4000">
              <a:latin typeface="+mn-lt"/>
            </a:rPr>
            <a:t>Joint </a:t>
          </a:r>
          <a:r>
            <a:rPr lang="pl-PL" sz="4000" err="1">
              <a:latin typeface="+mn-lt"/>
            </a:rPr>
            <a:t>proposals</a:t>
          </a:r>
          <a:r>
            <a:rPr lang="pl-PL" sz="4000">
              <a:latin typeface="+mn-lt"/>
            </a:rPr>
            <a:t> </a:t>
          </a:r>
          <a:r>
            <a:rPr lang="pl-PL" sz="4000" err="1">
              <a:latin typeface="+mn-lt"/>
            </a:rPr>
            <a:t>submitted</a:t>
          </a:r>
          <a:r>
            <a:rPr lang="pl-PL" sz="4000">
              <a:latin typeface="+mn-lt"/>
            </a:rPr>
            <a:t> for </a:t>
          </a:r>
          <a:r>
            <a:rPr lang="pl-PL" sz="4000" err="1">
              <a:latin typeface="+mn-lt"/>
            </a:rPr>
            <a:t>further</a:t>
          </a:r>
          <a:r>
            <a:rPr lang="pl-PL" sz="4000">
              <a:latin typeface="+mn-lt"/>
            </a:rPr>
            <a:t> </a:t>
          </a:r>
          <a:r>
            <a:rPr lang="pl-PL" sz="4000" err="1">
              <a:latin typeface="+mn-lt"/>
            </a:rPr>
            <a:t>collaboration</a:t>
          </a:r>
          <a:endParaRPr lang="pl-PL" sz="4000">
            <a:latin typeface="+mn-lt"/>
          </a:endParaRPr>
        </a:p>
      </dgm:t>
    </dgm:pt>
    <dgm:pt modelId="{B50F3196-0EF1-4D02-881A-1B5C9AB188E5}" type="parTrans" cxnId="{2BB949C5-4D03-4BBE-943B-72C2A57003C8}">
      <dgm:prSet/>
      <dgm:spPr/>
      <dgm:t>
        <a:bodyPr/>
        <a:lstStyle/>
        <a:p>
          <a:endParaRPr lang="pl-PL"/>
        </a:p>
      </dgm:t>
    </dgm:pt>
    <dgm:pt modelId="{AEE377D5-606F-4EEE-8B30-16110F51B9F9}" type="sibTrans" cxnId="{2BB949C5-4D03-4BBE-943B-72C2A57003C8}">
      <dgm:prSet/>
      <dgm:spPr/>
      <dgm:t>
        <a:bodyPr/>
        <a:lstStyle/>
        <a:p>
          <a:endParaRPr lang="pl-PL"/>
        </a:p>
      </dgm:t>
    </dgm:pt>
    <dgm:pt modelId="{EAF0F5FD-5E93-42D4-8D54-8375FC04E18E}">
      <dgm:prSet phldrT="[Tekst]" custT="1"/>
      <dgm:spPr/>
      <dgm:t>
        <a:bodyPr/>
        <a:lstStyle/>
        <a:p>
          <a:pPr marL="285750" lvl="1" indent="-285750" algn="l" defTabSz="1822450">
            <a:lnSpc>
              <a:spcPct val="100000"/>
            </a:lnSpc>
            <a:spcBef>
              <a:spcPts val="1200"/>
            </a:spcBef>
            <a:spcAft>
              <a:spcPts val="1800"/>
            </a:spcAft>
            <a:buChar char="•"/>
          </a:pPr>
          <a:r>
            <a:rPr lang="pl-PL" sz="4000" kern="1200" err="1">
              <a:solidFill>
                <a:prstClr val="black">
                  <a:hueOff val="0"/>
                  <a:satOff val="0"/>
                  <a:lumOff val="0"/>
                  <a:alphaOff val="0"/>
                </a:prstClr>
              </a:solidFill>
              <a:latin typeface="+mn-lt"/>
              <a:ea typeface="+mn-ea"/>
              <a:cs typeface="+mn-cs"/>
            </a:rPr>
            <a:t>Studies</a:t>
          </a:r>
          <a:r>
            <a:rPr lang="pl-PL" sz="4000" kern="1200">
              <a:solidFill>
                <a:prstClr val="black">
                  <a:hueOff val="0"/>
                  <a:satOff val="0"/>
                  <a:lumOff val="0"/>
                  <a:alphaOff val="0"/>
                </a:prstClr>
              </a:solidFill>
              <a:latin typeface="+mn-lt"/>
              <a:ea typeface="+mn-ea"/>
              <a:cs typeface="+mn-cs"/>
            </a:rPr>
            <a:t>/</a:t>
          </a:r>
          <a:r>
            <a:rPr lang="pl-PL" sz="4000" kern="1200" err="1">
              <a:solidFill>
                <a:prstClr val="black">
                  <a:hueOff val="0"/>
                  <a:satOff val="0"/>
                  <a:lumOff val="0"/>
                  <a:alphaOff val="0"/>
                </a:prstClr>
              </a:solidFill>
              <a:latin typeface="+mn-lt"/>
              <a:ea typeface="+mn-ea"/>
              <a:cs typeface="+mn-cs"/>
            </a:rPr>
            <a:t>reseach</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papers</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utilised</a:t>
          </a:r>
          <a:r>
            <a:rPr lang="pl-PL" sz="4000" kern="1200">
              <a:solidFill>
                <a:prstClr val="black">
                  <a:hueOff val="0"/>
                  <a:satOff val="0"/>
                  <a:lumOff val="0"/>
                  <a:alphaOff val="0"/>
                </a:prstClr>
              </a:solidFill>
              <a:latin typeface="+mn-lt"/>
              <a:ea typeface="+mn-ea"/>
              <a:cs typeface="+mn-cs"/>
            </a:rPr>
            <a:t> for policy </a:t>
          </a:r>
          <a:r>
            <a:rPr lang="pl-PL" sz="4000" kern="1200" err="1">
              <a:solidFill>
                <a:prstClr val="black">
                  <a:hueOff val="0"/>
                  <a:satOff val="0"/>
                  <a:lumOff val="0"/>
                  <a:alphaOff val="0"/>
                </a:prstClr>
              </a:solidFill>
              <a:latin typeface="+mn-lt"/>
              <a:ea typeface="+mn-ea"/>
              <a:cs typeface="+mn-cs"/>
            </a:rPr>
            <a:t>making</a:t>
          </a:r>
          <a:endParaRPr lang="pl-PL" sz="4000" kern="1200">
            <a:solidFill>
              <a:prstClr val="black">
                <a:hueOff val="0"/>
                <a:satOff val="0"/>
                <a:lumOff val="0"/>
                <a:alphaOff val="0"/>
              </a:prstClr>
            </a:solidFill>
            <a:latin typeface="+mn-lt"/>
            <a:ea typeface="+mn-ea"/>
            <a:cs typeface="+mn-cs"/>
          </a:endParaRPr>
        </a:p>
      </dgm:t>
    </dgm:pt>
    <dgm:pt modelId="{4765F070-6445-4007-85BA-2AB17E52DCBF}" type="parTrans" cxnId="{4C95D30F-4794-47FB-94E8-0A99625CB9CA}">
      <dgm:prSet/>
      <dgm:spPr/>
    </dgm:pt>
    <dgm:pt modelId="{29804F12-6806-4A9F-BC85-A4A177BEB301}" type="sibTrans" cxnId="{4C95D30F-4794-47FB-94E8-0A99625CB9CA}">
      <dgm:prSet/>
      <dgm:spPr/>
    </dgm:pt>
    <dgm:pt modelId="{B8789997-889B-4AC6-9470-5D573425D6F2}" type="pres">
      <dgm:prSet presAssocID="{FAB80931-E7F9-41B5-BE57-1F6029AD6421}" presName="diagram" presStyleCnt="0">
        <dgm:presLayoutVars>
          <dgm:dir/>
          <dgm:animLvl val="lvl"/>
          <dgm:resizeHandles val="exact"/>
        </dgm:presLayoutVars>
      </dgm:prSet>
      <dgm:spPr/>
    </dgm:pt>
    <dgm:pt modelId="{944396AC-E93F-4625-AB7C-C4AE5C704AAA}" type="pres">
      <dgm:prSet presAssocID="{299B94F7-A1CE-48BD-9E1B-EB7CAD0B065D}" presName="compNode" presStyleCnt="0"/>
      <dgm:spPr/>
    </dgm:pt>
    <dgm:pt modelId="{5DA08C8D-22BF-4F34-9E5C-8699A60D8A2B}" type="pres">
      <dgm:prSet presAssocID="{299B94F7-A1CE-48BD-9E1B-EB7CAD0B065D}" presName="childRect" presStyleLbl="bgAcc1" presStyleIdx="0" presStyleCnt="3" custScaleY="194975" custLinFactNeighborX="1850" custLinFactNeighborY="-15053">
        <dgm:presLayoutVars>
          <dgm:bulletEnabled val="1"/>
        </dgm:presLayoutVars>
      </dgm:prSet>
      <dgm:spPr>
        <a:prstGeom prst="rect">
          <a:avLst/>
        </a:prstGeom>
      </dgm:spPr>
    </dgm:pt>
    <dgm:pt modelId="{DBEB74E0-61FD-4797-B0E7-4F07933257AA}" type="pres">
      <dgm:prSet presAssocID="{299B94F7-A1CE-48BD-9E1B-EB7CAD0B065D}" presName="parentText" presStyleLbl="node1" presStyleIdx="0" presStyleCnt="0">
        <dgm:presLayoutVars>
          <dgm:chMax val="0"/>
          <dgm:bulletEnabled val="1"/>
        </dgm:presLayoutVars>
      </dgm:prSet>
      <dgm:spPr/>
    </dgm:pt>
    <dgm:pt modelId="{D8BD4515-719F-4417-BC86-9C1F4FA192D6}" type="pres">
      <dgm:prSet presAssocID="{299B94F7-A1CE-48BD-9E1B-EB7CAD0B065D}" presName="parentRect" presStyleLbl="alignNode1" presStyleIdx="0" presStyleCnt="3" custLinFactNeighborX="172" custLinFactNeighborY="42791"/>
      <dgm:spPr/>
    </dgm:pt>
    <dgm:pt modelId="{D67C3267-F335-4643-8CE6-80C048A9717A}" type="pres">
      <dgm:prSet presAssocID="{299B94F7-A1CE-48BD-9E1B-EB7CAD0B065D}" presName="adorn" presStyleLbl="fgAccFollowNode1" presStyleIdx="0" presStyleCnt="3" custScaleX="121073" custScaleY="119927" custLinFactNeighborX="490" custLinFactNeighborY="392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EDEDA3E1-3B78-4105-87BF-2EAF12ACE4EF}" type="pres">
      <dgm:prSet presAssocID="{FEA494EE-E9E4-4675-8DAA-BE7F09A4318D}" presName="sibTrans" presStyleLbl="sibTrans2D1" presStyleIdx="0" presStyleCnt="0"/>
      <dgm:spPr/>
    </dgm:pt>
    <dgm:pt modelId="{44319A6F-88DD-4432-BA3A-BE3DECAFD092}" type="pres">
      <dgm:prSet presAssocID="{D1E59187-B6C4-4EEC-9F62-4D209FA15588}" presName="compNode" presStyleCnt="0"/>
      <dgm:spPr/>
    </dgm:pt>
    <dgm:pt modelId="{680DE60A-2E66-4050-9721-4B668C209D29}" type="pres">
      <dgm:prSet presAssocID="{D1E59187-B6C4-4EEC-9F62-4D209FA15588}" presName="childRect" presStyleLbl="bgAcc1" presStyleIdx="1" presStyleCnt="3" custScaleY="194975" custLinFactNeighborX="1850" custLinFactNeighborY="-15053">
        <dgm:presLayoutVars>
          <dgm:bulletEnabled val="1"/>
        </dgm:presLayoutVars>
      </dgm:prSet>
      <dgm:spPr>
        <a:prstGeom prst="rect">
          <a:avLst/>
        </a:prstGeom>
      </dgm:spPr>
    </dgm:pt>
    <dgm:pt modelId="{A0C672A8-104A-4792-AFFC-5DC81A9B2CDD}" type="pres">
      <dgm:prSet presAssocID="{D1E59187-B6C4-4EEC-9F62-4D209FA15588}" presName="parentText" presStyleLbl="node1" presStyleIdx="0" presStyleCnt="0">
        <dgm:presLayoutVars>
          <dgm:chMax val="0"/>
          <dgm:bulletEnabled val="1"/>
        </dgm:presLayoutVars>
      </dgm:prSet>
      <dgm:spPr/>
    </dgm:pt>
    <dgm:pt modelId="{567060CC-6734-489F-B0CE-65FCDF9FEF16}" type="pres">
      <dgm:prSet presAssocID="{D1E59187-B6C4-4EEC-9F62-4D209FA15588}" presName="parentRect" presStyleLbl="alignNode1" presStyleIdx="1" presStyleCnt="3" custLinFactNeighborX="172" custLinFactNeighborY="42791"/>
      <dgm:spPr/>
    </dgm:pt>
    <dgm:pt modelId="{FCE66478-5FAF-4115-B64E-DDED7A662918}" type="pres">
      <dgm:prSet presAssocID="{D1E59187-B6C4-4EEC-9F62-4D209FA15588}" presName="adorn" presStyleLbl="fgAccFollowNode1" presStyleIdx="1" presStyleCnt="3" custScaleX="121761" custScaleY="118617" custLinFactNeighborX="490" custLinFactNeighborY="3924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inia klienta z wypełnieniem pełnym"/>
        </a:ext>
      </dgm:extLst>
    </dgm:pt>
    <dgm:pt modelId="{7D249C70-4690-41D4-9247-855A703EAD51}" type="pres">
      <dgm:prSet presAssocID="{BEBBB466-A201-4AF7-ACA8-C285D1603103}" presName="sibTrans" presStyleLbl="sibTrans2D1" presStyleIdx="0" presStyleCnt="0"/>
      <dgm:spPr/>
    </dgm:pt>
    <dgm:pt modelId="{A17A227E-22F9-4E51-A401-94E631E406C5}" type="pres">
      <dgm:prSet presAssocID="{916BD4DA-B6BD-4204-A454-93BAF6AC32B6}" presName="compNode" presStyleCnt="0"/>
      <dgm:spPr/>
    </dgm:pt>
    <dgm:pt modelId="{0DDD4F8A-FBB9-4931-886C-8C0F2C478CD0}" type="pres">
      <dgm:prSet presAssocID="{916BD4DA-B6BD-4204-A454-93BAF6AC32B6}" presName="childRect" presStyleLbl="bgAcc1" presStyleIdx="2" presStyleCnt="3" custScaleY="194975" custLinFactNeighborX="1850" custLinFactNeighborY="-15053">
        <dgm:presLayoutVars>
          <dgm:bulletEnabled val="1"/>
        </dgm:presLayoutVars>
      </dgm:prSet>
      <dgm:spPr>
        <a:prstGeom prst="rect">
          <a:avLst/>
        </a:prstGeom>
      </dgm:spPr>
    </dgm:pt>
    <dgm:pt modelId="{6EC2FB65-2018-4A36-A693-E5E34EECC858}" type="pres">
      <dgm:prSet presAssocID="{916BD4DA-B6BD-4204-A454-93BAF6AC32B6}" presName="parentText" presStyleLbl="node1" presStyleIdx="0" presStyleCnt="0">
        <dgm:presLayoutVars>
          <dgm:chMax val="0"/>
          <dgm:bulletEnabled val="1"/>
        </dgm:presLayoutVars>
      </dgm:prSet>
      <dgm:spPr/>
    </dgm:pt>
    <dgm:pt modelId="{74845332-CAAE-40B6-8580-A7402E74044D}" type="pres">
      <dgm:prSet presAssocID="{916BD4DA-B6BD-4204-A454-93BAF6AC32B6}" presName="parentRect" presStyleLbl="alignNode1" presStyleIdx="2" presStyleCnt="3" custLinFactNeighborX="172" custLinFactNeighborY="42791"/>
      <dgm:spPr/>
    </dgm:pt>
    <dgm:pt modelId="{3DD5B111-F708-452D-B277-1708AC4947FA}" type="pres">
      <dgm:prSet presAssocID="{916BD4DA-B6BD-4204-A454-93BAF6AC32B6}" presName="adorn" presStyleLbl="fgAccFollowNode1" presStyleIdx="2" presStyleCnt="3" custScaleX="119927" custScaleY="118617" custLinFactNeighborX="490" custLinFactNeighborY="392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ofeum z wypełnieniem pełnym"/>
        </a:ext>
      </dgm:extLst>
    </dgm:pt>
  </dgm:ptLst>
  <dgm:cxnLst>
    <dgm:cxn modelId="{EC3E0008-37FA-4AC4-8ECE-41927F8A83EA}" type="presOf" srcId="{5F0016C9-2C90-4D45-9EDF-B83DFF49980A}" destId="{0DDD4F8A-FBB9-4931-886C-8C0F2C478CD0}" srcOrd="0" destOrd="3" presId="urn:microsoft.com/office/officeart/2005/8/layout/bList2"/>
    <dgm:cxn modelId="{7692DF0A-528D-49B6-8E1D-B06824BFB564}" type="presOf" srcId="{299B94F7-A1CE-48BD-9E1B-EB7CAD0B065D}" destId="{D8BD4515-719F-4417-BC86-9C1F4FA192D6}" srcOrd="1" destOrd="0" presId="urn:microsoft.com/office/officeart/2005/8/layout/bList2"/>
    <dgm:cxn modelId="{B24E060D-0217-49A0-9B86-2AAFA7932D35}" srcId="{299B94F7-A1CE-48BD-9E1B-EB7CAD0B065D}" destId="{89238FDE-ED17-476F-83D0-3C8749495032}" srcOrd="2" destOrd="0" parTransId="{2220F935-127C-4684-9519-FAC7AEF6DDC3}" sibTransId="{CE4E435D-BE70-488F-8F18-742CCCDEF8F8}"/>
    <dgm:cxn modelId="{B8D74A0D-3436-4C55-B648-F77830966AE7}" type="presOf" srcId="{5F14F53A-9973-4E31-9B30-BC42D5BF3978}" destId="{5DA08C8D-22BF-4F34-9E5C-8699A60D8A2B}" srcOrd="0" destOrd="1" presId="urn:microsoft.com/office/officeart/2005/8/layout/bList2"/>
    <dgm:cxn modelId="{4C95D30F-4794-47FB-94E8-0A99625CB9CA}" srcId="{D1E59187-B6C4-4EEC-9F62-4D209FA15588}" destId="{EAF0F5FD-5E93-42D4-8D54-8375FC04E18E}" srcOrd="2" destOrd="0" parTransId="{4765F070-6445-4007-85BA-2AB17E52DCBF}" sibTransId="{29804F12-6806-4A9F-BC85-A4A177BEB301}"/>
    <dgm:cxn modelId="{525C9110-9512-430A-834E-67DFD8C47FFB}" type="presOf" srcId="{B763EE10-B0EF-44FB-9DD0-7EC50776D69D}" destId="{5DA08C8D-22BF-4F34-9E5C-8699A60D8A2B}" srcOrd="0" destOrd="3" presId="urn:microsoft.com/office/officeart/2005/8/layout/bList2"/>
    <dgm:cxn modelId="{3355AB1B-E183-42CF-B655-EB4CF93F4871}" type="presOf" srcId="{DFFE7025-2712-403E-9803-4E82D29D2E8B}" destId="{5DA08C8D-22BF-4F34-9E5C-8699A60D8A2B}" srcOrd="0" destOrd="0" presId="urn:microsoft.com/office/officeart/2005/8/layout/bList2"/>
    <dgm:cxn modelId="{8DCCC127-C631-4928-8FFE-9F97095E02F3}" srcId="{D1E59187-B6C4-4EEC-9F62-4D209FA15588}" destId="{0CA251B1-1DD8-476C-BCB2-C89BFD84FB1A}" srcOrd="3" destOrd="0" parTransId="{DD1EA89E-1D08-4313-BE1F-A2877952AC95}" sibTransId="{CB2761DB-E696-435C-8CB2-0CD336248082}"/>
    <dgm:cxn modelId="{162C9A2E-1675-4E4F-BC04-90F1BD74EAD6}" type="presOf" srcId="{F4B89316-E799-431F-B49E-28DBF3261606}" destId="{680DE60A-2E66-4050-9721-4B668C209D29}" srcOrd="0" destOrd="0" presId="urn:microsoft.com/office/officeart/2005/8/layout/bList2"/>
    <dgm:cxn modelId="{282CE236-C735-4DD5-BF64-9D829AA62D78}" type="presOf" srcId="{D1E59187-B6C4-4EEC-9F62-4D209FA15588}" destId="{A0C672A8-104A-4792-AFFC-5DC81A9B2CDD}" srcOrd="0" destOrd="0" presId="urn:microsoft.com/office/officeart/2005/8/layout/bList2"/>
    <dgm:cxn modelId="{F7256E37-019C-46F3-9C05-47D08E225E4C}" srcId="{916BD4DA-B6BD-4204-A454-93BAF6AC32B6}" destId="{F403A8A3-EA26-48B1-9AA7-2823715D3A25}" srcOrd="4" destOrd="0" parTransId="{59692684-5E48-4188-A3B7-64E21E3E1C0B}" sibTransId="{92C55A62-7608-4BC0-A16C-48DD9513F9CA}"/>
    <dgm:cxn modelId="{2B80333A-011B-4BA5-8F45-150B0AE2FCD2}" type="presOf" srcId="{BEBBB466-A201-4AF7-ACA8-C285D1603103}" destId="{7D249C70-4690-41D4-9247-855A703EAD51}" srcOrd="0" destOrd="0" presId="urn:microsoft.com/office/officeart/2005/8/layout/bList2"/>
    <dgm:cxn modelId="{B3987B5E-A307-4F4E-8FDF-24CC45589944}" type="presOf" srcId="{43103F2E-0D2C-4201-86D5-F51ED375A60B}" destId="{0DDD4F8A-FBB9-4931-886C-8C0F2C478CD0}" srcOrd="0" destOrd="0" presId="urn:microsoft.com/office/officeart/2005/8/layout/bList2"/>
    <dgm:cxn modelId="{F0DB5260-B073-40ED-95BA-14D5805C94BF}" srcId="{D1E59187-B6C4-4EEC-9F62-4D209FA15588}" destId="{2E43AB6B-FA4F-4573-A8F5-BB0CA04A2C93}" srcOrd="1" destOrd="0" parTransId="{30E5D894-FE6F-4974-A724-B0C1B6958A23}" sibTransId="{5C521271-7F5A-4262-B157-778C0E776747}"/>
    <dgm:cxn modelId="{ABE35863-BFC5-400E-B256-20AD6B248A79}" srcId="{916BD4DA-B6BD-4204-A454-93BAF6AC32B6}" destId="{CFABB80F-6CE8-4464-94CC-E8EDACD06182}" srcOrd="2" destOrd="0" parTransId="{F84635C6-444E-4702-8170-95C735A636A1}" sibTransId="{8861F3B3-B54D-4D2A-A588-9FF164424869}"/>
    <dgm:cxn modelId="{A8589845-E786-4F30-9CE4-79BFCAE44971}" srcId="{FAB80931-E7F9-41B5-BE57-1F6029AD6421}" destId="{D1E59187-B6C4-4EEC-9F62-4D209FA15588}" srcOrd="1" destOrd="0" parTransId="{5D6AADCE-1DAC-49AE-AF05-02E2F16BE59F}" sibTransId="{BEBBB466-A201-4AF7-ACA8-C285D1603103}"/>
    <dgm:cxn modelId="{EDA3C569-63E3-4B04-8AC9-2D9EAA0EE1C1}" type="presOf" srcId="{9AC57938-CA7A-4FC5-A79E-BD1FA3113888}" destId="{5DA08C8D-22BF-4F34-9E5C-8699A60D8A2B}" srcOrd="0" destOrd="4" presId="urn:microsoft.com/office/officeart/2005/8/layout/bList2"/>
    <dgm:cxn modelId="{7A508752-7F74-4255-9E74-1BEA7D74D193}" type="presOf" srcId="{916BD4DA-B6BD-4204-A454-93BAF6AC32B6}" destId="{74845332-CAAE-40B6-8580-A7402E74044D}" srcOrd="1" destOrd="0" presId="urn:microsoft.com/office/officeart/2005/8/layout/bList2"/>
    <dgm:cxn modelId="{60A61373-2EC6-402A-AB4B-916796F14EF5}" srcId="{916BD4DA-B6BD-4204-A454-93BAF6AC32B6}" destId="{43103F2E-0D2C-4201-86D5-F51ED375A60B}" srcOrd="0" destOrd="0" parTransId="{690E89D7-A880-4BFB-835C-F7A104EE404F}" sibTransId="{27F0BC63-1229-4A03-866E-B1F418E9DB70}"/>
    <dgm:cxn modelId="{4EE73156-786D-40BB-B527-B40ADE177002}" type="presOf" srcId="{59C006D2-4260-4085-B4F2-305C21F885B7}" destId="{0DDD4F8A-FBB9-4931-886C-8C0F2C478CD0}" srcOrd="0" destOrd="1" presId="urn:microsoft.com/office/officeart/2005/8/layout/bList2"/>
    <dgm:cxn modelId="{A45AE576-CE3C-441E-9625-70C5431F68A3}" type="presOf" srcId="{FAB80931-E7F9-41B5-BE57-1F6029AD6421}" destId="{B8789997-889B-4AC6-9470-5D573425D6F2}" srcOrd="0" destOrd="0" presId="urn:microsoft.com/office/officeart/2005/8/layout/bList2"/>
    <dgm:cxn modelId="{D2C3D277-EC2F-4DF1-B0F9-FA580B6586C6}" type="presOf" srcId="{FEA494EE-E9E4-4675-8DAA-BE7F09A4318D}" destId="{EDEDA3E1-3B78-4105-87BF-2EAF12ACE4EF}" srcOrd="0" destOrd="0" presId="urn:microsoft.com/office/officeart/2005/8/layout/bList2"/>
    <dgm:cxn modelId="{4BCBB57A-403D-435B-9866-4FB6FB7C2DD4}" type="presOf" srcId="{D1E59187-B6C4-4EEC-9F62-4D209FA15588}" destId="{567060CC-6734-489F-B0CE-65FCDF9FEF16}" srcOrd="1" destOrd="0" presId="urn:microsoft.com/office/officeart/2005/8/layout/bList2"/>
    <dgm:cxn modelId="{227FF381-6483-4505-8CE1-12BD9AA074F2}" type="presOf" srcId="{299B94F7-A1CE-48BD-9E1B-EB7CAD0B065D}" destId="{DBEB74E0-61FD-4797-B0E7-4F07933257AA}" srcOrd="0" destOrd="0" presId="urn:microsoft.com/office/officeart/2005/8/layout/bList2"/>
    <dgm:cxn modelId="{D5D01685-FE71-4CEE-AA80-9AD9DB82FAA6}" srcId="{299B94F7-A1CE-48BD-9E1B-EB7CAD0B065D}" destId="{5F14F53A-9973-4E31-9B30-BC42D5BF3978}" srcOrd="1" destOrd="0" parTransId="{0D9BA65F-81EA-4B93-9BCF-E924BA92E2EE}" sibTransId="{A1BF0722-6099-47BB-A4B3-4BD194A2F70E}"/>
    <dgm:cxn modelId="{ECF02288-0714-4577-AB5C-63222909E689}" type="presOf" srcId="{916BD4DA-B6BD-4204-A454-93BAF6AC32B6}" destId="{6EC2FB65-2018-4A36-A693-E5E34EECC858}" srcOrd="0" destOrd="0" presId="urn:microsoft.com/office/officeart/2005/8/layout/bList2"/>
    <dgm:cxn modelId="{703AB68D-1383-4D2E-8E1F-BA75877E2A86}" type="presOf" srcId="{CFABB80F-6CE8-4464-94CC-E8EDACD06182}" destId="{0DDD4F8A-FBB9-4931-886C-8C0F2C478CD0}" srcOrd="0" destOrd="2" presId="urn:microsoft.com/office/officeart/2005/8/layout/bList2"/>
    <dgm:cxn modelId="{B44BE78E-B87D-4437-9908-B5A40E098421}" type="presOf" srcId="{F403A8A3-EA26-48B1-9AA7-2823715D3A25}" destId="{0DDD4F8A-FBB9-4931-886C-8C0F2C478CD0}" srcOrd="0" destOrd="4" presId="urn:microsoft.com/office/officeart/2005/8/layout/bList2"/>
    <dgm:cxn modelId="{F8B65D9A-1874-4B70-8FA3-059F3F9ECAC8}" type="presOf" srcId="{89238FDE-ED17-476F-83D0-3C8749495032}" destId="{5DA08C8D-22BF-4F34-9E5C-8699A60D8A2B}" srcOrd="0" destOrd="2" presId="urn:microsoft.com/office/officeart/2005/8/layout/bList2"/>
    <dgm:cxn modelId="{A842CF9F-488C-45C7-9EA5-3290E26A4622}" srcId="{299B94F7-A1CE-48BD-9E1B-EB7CAD0B065D}" destId="{DFFE7025-2712-403E-9803-4E82D29D2E8B}" srcOrd="0" destOrd="0" parTransId="{A6E79FCB-E670-4683-93CC-8C64AE021AFB}" sibTransId="{9713E194-A129-4060-89C9-0C9E7D48B2F1}"/>
    <dgm:cxn modelId="{BF1A36A7-CE45-43B6-B1ED-D587310A5100}" srcId="{FAB80931-E7F9-41B5-BE57-1F6029AD6421}" destId="{299B94F7-A1CE-48BD-9E1B-EB7CAD0B065D}" srcOrd="0" destOrd="0" parTransId="{DD98961F-FF77-4FDA-A0A1-66520E6AE96A}" sibTransId="{FEA494EE-E9E4-4675-8DAA-BE7F09A4318D}"/>
    <dgm:cxn modelId="{FE3EC2B0-771D-47F6-94CB-83E28A7744AE}" type="presOf" srcId="{EAF0F5FD-5E93-42D4-8D54-8375FC04E18E}" destId="{680DE60A-2E66-4050-9721-4B668C209D29}" srcOrd="0" destOrd="2" presId="urn:microsoft.com/office/officeart/2005/8/layout/bList2"/>
    <dgm:cxn modelId="{C3A890B5-5996-4897-8CD0-3F9EADF44A57}" type="presOf" srcId="{2E43AB6B-FA4F-4573-A8F5-BB0CA04A2C93}" destId="{680DE60A-2E66-4050-9721-4B668C209D29}" srcOrd="0" destOrd="1" presId="urn:microsoft.com/office/officeart/2005/8/layout/bList2"/>
    <dgm:cxn modelId="{F21A3AB6-48C0-485E-9612-EF9EDD1D9FB9}" srcId="{916BD4DA-B6BD-4204-A454-93BAF6AC32B6}" destId="{5F0016C9-2C90-4D45-9EDF-B83DFF49980A}" srcOrd="3" destOrd="0" parTransId="{2EF2A71E-1E6B-43AD-A358-0433919C39F4}" sibTransId="{0C89D89C-544E-440F-9D07-CA30BAF3FFCE}"/>
    <dgm:cxn modelId="{1AC679BD-AA54-43CE-925A-83473BE81F9D}" type="presOf" srcId="{0CA251B1-1DD8-476C-BCB2-C89BFD84FB1A}" destId="{680DE60A-2E66-4050-9721-4B668C209D29}" srcOrd="0" destOrd="3" presId="urn:microsoft.com/office/officeart/2005/8/layout/bList2"/>
    <dgm:cxn modelId="{2BB949C5-4D03-4BBE-943B-72C2A57003C8}" srcId="{299B94F7-A1CE-48BD-9E1B-EB7CAD0B065D}" destId="{9AC57938-CA7A-4FC5-A79E-BD1FA3113888}" srcOrd="4" destOrd="0" parTransId="{B50F3196-0EF1-4D02-881A-1B5C9AB188E5}" sibTransId="{AEE377D5-606F-4EEE-8B30-16110F51B9F9}"/>
    <dgm:cxn modelId="{2EC38FCF-C9C1-45D9-BD19-3717EB16D41E}" srcId="{FAB80931-E7F9-41B5-BE57-1F6029AD6421}" destId="{916BD4DA-B6BD-4204-A454-93BAF6AC32B6}" srcOrd="2" destOrd="0" parTransId="{B866647C-1A7B-4EFF-97BE-2AD99FE85790}" sibTransId="{51BF43AB-82FF-4295-80CA-7ECA9215C4B1}"/>
    <dgm:cxn modelId="{004A76E2-9DF3-4D5E-BB48-32CBCAAFC6D9}" srcId="{916BD4DA-B6BD-4204-A454-93BAF6AC32B6}" destId="{59C006D2-4260-4085-B4F2-305C21F885B7}" srcOrd="1" destOrd="0" parTransId="{9076F4B9-7735-4E48-B2EA-C6B86B353690}" sibTransId="{33E33B0E-60D7-4337-A4E7-9F6E77A0B15B}"/>
    <dgm:cxn modelId="{14612EE4-BA70-4C55-A973-BCBE589B1E45}" srcId="{D1E59187-B6C4-4EEC-9F62-4D209FA15588}" destId="{F4B89316-E799-431F-B49E-28DBF3261606}" srcOrd="0" destOrd="0" parTransId="{95FC56AC-5E0B-48C5-8E40-10C8312D8829}" sibTransId="{EF3782B1-E093-4BB2-B3CF-2B5708EF3E5E}"/>
    <dgm:cxn modelId="{B6753CEB-B180-44FF-906E-8168D6E67E68}" srcId="{299B94F7-A1CE-48BD-9E1B-EB7CAD0B065D}" destId="{B763EE10-B0EF-44FB-9DD0-7EC50776D69D}" srcOrd="3" destOrd="0" parTransId="{64403F7C-2FE3-4CD7-B715-BA07DAC5BC0C}" sibTransId="{EEED7736-152E-4B57-96CE-02CC9A66D537}"/>
    <dgm:cxn modelId="{EDBD2C12-06CB-4DB1-A69F-BC1F685D4748}" type="presParOf" srcId="{B8789997-889B-4AC6-9470-5D573425D6F2}" destId="{944396AC-E93F-4625-AB7C-C4AE5C704AAA}" srcOrd="0" destOrd="0" presId="urn:microsoft.com/office/officeart/2005/8/layout/bList2"/>
    <dgm:cxn modelId="{8C273CAD-7199-4D60-BC85-B6D223309CD0}" type="presParOf" srcId="{944396AC-E93F-4625-AB7C-C4AE5C704AAA}" destId="{5DA08C8D-22BF-4F34-9E5C-8699A60D8A2B}" srcOrd="0" destOrd="0" presId="urn:microsoft.com/office/officeart/2005/8/layout/bList2"/>
    <dgm:cxn modelId="{E5DDB40A-AB2C-449F-B978-DD9DBCB7B953}" type="presParOf" srcId="{944396AC-E93F-4625-AB7C-C4AE5C704AAA}" destId="{DBEB74E0-61FD-4797-B0E7-4F07933257AA}" srcOrd="1" destOrd="0" presId="urn:microsoft.com/office/officeart/2005/8/layout/bList2"/>
    <dgm:cxn modelId="{4EAB3E7D-6B92-4F4A-AE8B-0FAC369FF599}" type="presParOf" srcId="{944396AC-E93F-4625-AB7C-C4AE5C704AAA}" destId="{D8BD4515-719F-4417-BC86-9C1F4FA192D6}" srcOrd="2" destOrd="0" presId="urn:microsoft.com/office/officeart/2005/8/layout/bList2"/>
    <dgm:cxn modelId="{8DDD5672-37CA-482E-86CD-492CB995826D}" type="presParOf" srcId="{944396AC-E93F-4625-AB7C-C4AE5C704AAA}" destId="{D67C3267-F335-4643-8CE6-80C048A9717A}" srcOrd="3" destOrd="0" presId="urn:microsoft.com/office/officeart/2005/8/layout/bList2"/>
    <dgm:cxn modelId="{317F610E-1367-4FB2-9C79-CA4D928150B0}" type="presParOf" srcId="{B8789997-889B-4AC6-9470-5D573425D6F2}" destId="{EDEDA3E1-3B78-4105-87BF-2EAF12ACE4EF}" srcOrd="1" destOrd="0" presId="urn:microsoft.com/office/officeart/2005/8/layout/bList2"/>
    <dgm:cxn modelId="{879E3704-E343-4EDD-B7AC-A64B84F1EFC0}" type="presParOf" srcId="{B8789997-889B-4AC6-9470-5D573425D6F2}" destId="{44319A6F-88DD-4432-BA3A-BE3DECAFD092}" srcOrd="2" destOrd="0" presId="urn:microsoft.com/office/officeart/2005/8/layout/bList2"/>
    <dgm:cxn modelId="{45DFF07E-050F-46A8-8DE7-C4EBDCF997E5}" type="presParOf" srcId="{44319A6F-88DD-4432-BA3A-BE3DECAFD092}" destId="{680DE60A-2E66-4050-9721-4B668C209D29}" srcOrd="0" destOrd="0" presId="urn:microsoft.com/office/officeart/2005/8/layout/bList2"/>
    <dgm:cxn modelId="{AE339F22-9033-4730-BB13-65E6737EFD45}" type="presParOf" srcId="{44319A6F-88DD-4432-BA3A-BE3DECAFD092}" destId="{A0C672A8-104A-4792-AFFC-5DC81A9B2CDD}" srcOrd="1" destOrd="0" presId="urn:microsoft.com/office/officeart/2005/8/layout/bList2"/>
    <dgm:cxn modelId="{143D0C69-88B0-43CB-843E-A0591A2884F4}" type="presParOf" srcId="{44319A6F-88DD-4432-BA3A-BE3DECAFD092}" destId="{567060CC-6734-489F-B0CE-65FCDF9FEF16}" srcOrd="2" destOrd="0" presId="urn:microsoft.com/office/officeart/2005/8/layout/bList2"/>
    <dgm:cxn modelId="{FDC145C6-351D-4FA8-B966-5B105A3E84FE}" type="presParOf" srcId="{44319A6F-88DD-4432-BA3A-BE3DECAFD092}" destId="{FCE66478-5FAF-4115-B64E-DDED7A662918}" srcOrd="3" destOrd="0" presId="urn:microsoft.com/office/officeart/2005/8/layout/bList2"/>
    <dgm:cxn modelId="{C129DEBE-70A6-431E-8540-9CE7A1F1C585}" type="presParOf" srcId="{B8789997-889B-4AC6-9470-5D573425D6F2}" destId="{7D249C70-4690-41D4-9247-855A703EAD51}" srcOrd="3" destOrd="0" presId="urn:microsoft.com/office/officeart/2005/8/layout/bList2"/>
    <dgm:cxn modelId="{69C46A04-C157-4838-901C-473029497854}" type="presParOf" srcId="{B8789997-889B-4AC6-9470-5D573425D6F2}" destId="{A17A227E-22F9-4E51-A401-94E631E406C5}" srcOrd="4" destOrd="0" presId="urn:microsoft.com/office/officeart/2005/8/layout/bList2"/>
    <dgm:cxn modelId="{0D724936-F5B1-4D04-AEB1-9A3EC898D3F8}" type="presParOf" srcId="{A17A227E-22F9-4E51-A401-94E631E406C5}" destId="{0DDD4F8A-FBB9-4931-886C-8C0F2C478CD0}" srcOrd="0" destOrd="0" presId="urn:microsoft.com/office/officeart/2005/8/layout/bList2"/>
    <dgm:cxn modelId="{BE66BAF6-744F-48B5-8D05-B2A095620379}" type="presParOf" srcId="{A17A227E-22F9-4E51-A401-94E631E406C5}" destId="{6EC2FB65-2018-4A36-A693-E5E34EECC858}" srcOrd="1" destOrd="0" presId="urn:microsoft.com/office/officeart/2005/8/layout/bList2"/>
    <dgm:cxn modelId="{B03CF6A5-C0AD-461F-B77C-6CC6F8B9D10B}" type="presParOf" srcId="{A17A227E-22F9-4E51-A401-94E631E406C5}" destId="{74845332-CAAE-40B6-8580-A7402E74044D}" srcOrd="2" destOrd="0" presId="urn:microsoft.com/office/officeart/2005/8/layout/bList2"/>
    <dgm:cxn modelId="{14B4D26F-8E3B-43C3-910A-05E08608A1B6}" type="presParOf" srcId="{A17A227E-22F9-4E51-A401-94E631E406C5}" destId="{3DD5B111-F708-452D-B277-1708AC4947F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4610" y="847295"/>
          <a:ext cx="2194047" cy="151169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4610"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pl-PL" sz="4000" kern="1200"/>
            <a:t>37 NO</a:t>
          </a:r>
        </a:p>
      </dsp:txBody>
      <dsp:txXfrm>
        <a:off x="4610" y="2358994"/>
        <a:ext cx="2194047" cy="813991"/>
      </dsp:txXfrm>
    </dsp:sp>
    <dsp:sp modelId="{9B719CF7-3BEA-4EA9-A60E-846B4946ABF0}">
      <dsp:nvSpPr>
        <dsp:cNvPr id="0" name=""/>
        <dsp:cNvSpPr/>
      </dsp:nvSpPr>
      <dsp:spPr>
        <a:xfrm>
          <a:off x="2418154" y="847295"/>
          <a:ext cx="2194047" cy="1511698"/>
        </a:xfrm>
        <a:prstGeom prst="rect">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2418154"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pl-PL" sz="4000" kern="1200"/>
            <a:t>9 </a:t>
          </a:r>
          <a:r>
            <a:rPr lang="pl-PL" sz="4000" kern="1200" err="1"/>
            <a:t>IS</a:t>
          </a:r>
          <a:endParaRPr lang="pl-PL" sz="4000" kern="1200"/>
        </a:p>
      </dsp:txBody>
      <dsp:txXfrm>
        <a:off x="2418154" y="2358994"/>
        <a:ext cx="2194047" cy="813991"/>
      </dsp:txXfrm>
    </dsp:sp>
    <dsp:sp modelId="{BAD61E07-6176-496F-AF40-5D9378F6BCC0}">
      <dsp:nvSpPr>
        <dsp:cNvPr id="0" name=""/>
        <dsp:cNvSpPr/>
      </dsp:nvSpPr>
      <dsp:spPr>
        <a:xfrm>
          <a:off x="4831698" y="847295"/>
          <a:ext cx="2194047" cy="151169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4E8AF-CE5A-4DFA-B40A-A34DF7152420}">
      <dsp:nvSpPr>
        <dsp:cNvPr id="0" name=""/>
        <dsp:cNvSpPr/>
      </dsp:nvSpPr>
      <dsp:spPr>
        <a:xfrm>
          <a:off x="4831698"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pl-PL" sz="4000" kern="1200"/>
            <a:t>37 EU</a:t>
          </a:r>
        </a:p>
      </dsp:txBody>
      <dsp:txXfrm>
        <a:off x="4831698" y="2358994"/>
        <a:ext cx="2194047" cy="813991"/>
      </dsp:txXfrm>
    </dsp:sp>
    <dsp:sp modelId="{34DBF603-D0CC-4DDE-87E3-DC00EAE0CD3D}">
      <dsp:nvSpPr>
        <dsp:cNvPr id="0" name=""/>
        <dsp:cNvSpPr/>
      </dsp:nvSpPr>
      <dsp:spPr>
        <a:xfrm>
          <a:off x="7245243" y="847295"/>
          <a:ext cx="2194047" cy="1511698"/>
        </a:xfrm>
        <a:prstGeom prst="rect">
          <a:avLst/>
        </a:prstGeom>
        <a:blipFill>
          <a:blip xmlns:r="http://schemas.openxmlformats.org/officeDocument/2006/relationships" r:embed="rId5"/>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750A2-87D3-4FBE-95B0-51216450538D}">
      <dsp:nvSpPr>
        <dsp:cNvPr id="0" name=""/>
        <dsp:cNvSpPr/>
      </dsp:nvSpPr>
      <dsp:spPr>
        <a:xfrm>
          <a:off x="7245243" y="2358994"/>
          <a:ext cx="2194047" cy="813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pl-PL" sz="4000" kern="1200"/>
            <a:t>3 </a:t>
          </a:r>
          <a:r>
            <a:rPr lang="pl-PL" sz="4000" kern="1200" err="1"/>
            <a:t>IO</a:t>
          </a:r>
          <a:endParaRPr lang="pl-PL" sz="4000" kern="1200"/>
        </a:p>
      </dsp:txBody>
      <dsp:txXfrm>
        <a:off x="7245243" y="2358994"/>
        <a:ext cx="2194047" cy="813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2821" y="757205"/>
          <a:ext cx="1998040" cy="1376650"/>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2821"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31 </a:t>
          </a:r>
          <a:r>
            <a:rPr lang="pl-PL" sz="3600" b="1" kern="1200" err="1"/>
            <a:t>BG</a:t>
          </a:r>
          <a:endParaRPr lang="pl-PL" sz="3600" b="1" kern="1200"/>
        </a:p>
      </dsp:txBody>
      <dsp:txXfrm>
        <a:off x="2821" y="2133855"/>
        <a:ext cx="1998040" cy="741273"/>
      </dsp:txXfrm>
    </dsp:sp>
    <dsp:sp modelId="{CF2C3074-536E-4884-8B03-C8FAF0C544AB}">
      <dsp:nvSpPr>
        <dsp:cNvPr id="0" name=""/>
        <dsp:cNvSpPr/>
      </dsp:nvSpPr>
      <dsp:spPr>
        <a:xfrm>
          <a:off x="2200750" y="757205"/>
          <a:ext cx="1998040" cy="13766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38041-339D-4F68-9B4E-C40C65EBF8E5}">
      <dsp:nvSpPr>
        <dsp:cNvPr id="0" name=""/>
        <dsp:cNvSpPr/>
      </dsp:nvSpPr>
      <dsp:spPr>
        <a:xfrm>
          <a:off x="2200750"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30 EL</a:t>
          </a:r>
        </a:p>
      </dsp:txBody>
      <dsp:txXfrm>
        <a:off x="2200750" y="2133855"/>
        <a:ext cx="1998040" cy="741273"/>
      </dsp:txXfrm>
    </dsp:sp>
    <dsp:sp modelId="{692D6925-DF71-4CE2-86DC-98DD13EE1442}">
      <dsp:nvSpPr>
        <dsp:cNvPr id="0" name=""/>
        <dsp:cNvSpPr/>
      </dsp:nvSpPr>
      <dsp:spPr>
        <a:xfrm>
          <a:off x="4398679" y="757205"/>
          <a:ext cx="1998040" cy="1376650"/>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03C3B-14DD-4474-A121-172C32E0772A}">
      <dsp:nvSpPr>
        <dsp:cNvPr id="0" name=""/>
        <dsp:cNvSpPr/>
      </dsp:nvSpPr>
      <dsp:spPr>
        <a:xfrm>
          <a:off x="4398679"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20 HU</a:t>
          </a:r>
        </a:p>
      </dsp:txBody>
      <dsp:txXfrm>
        <a:off x="4398679" y="2133855"/>
        <a:ext cx="1998040" cy="741273"/>
      </dsp:txXfrm>
    </dsp:sp>
    <dsp:sp modelId="{9B719CF7-3BEA-4EA9-A60E-846B4946ABF0}">
      <dsp:nvSpPr>
        <dsp:cNvPr id="0" name=""/>
        <dsp:cNvSpPr/>
      </dsp:nvSpPr>
      <dsp:spPr>
        <a:xfrm>
          <a:off x="6596608" y="757205"/>
          <a:ext cx="1998040" cy="1376650"/>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6596608"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18 </a:t>
          </a:r>
          <a:r>
            <a:rPr lang="pl-PL" sz="3600" b="1" kern="1200" err="1"/>
            <a:t>HR</a:t>
          </a:r>
          <a:endParaRPr lang="pl-PL" sz="3600" b="1" kern="1200"/>
        </a:p>
      </dsp:txBody>
      <dsp:txXfrm>
        <a:off x="6596608" y="2133855"/>
        <a:ext cx="1998040" cy="741273"/>
      </dsp:txXfrm>
    </dsp:sp>
    <dsp:sp modelId="{BAD61E07-6176-496F-AF40-5D9378F6BCC0}">
      <dsp:nvSpPr>
        <dsp:cNvPr id="0" name=""/>
        <dsp:cNvSpPr/>
      </dsp:nvSpPr>
      <dsp:spPr>
        <a:xfrm>
          <a:off x="8794537" y="757205"/>
          <a:ext cx="1998040" cy="1376650"/>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4E8AF-CE5A-4DFA-B40A-A34DF7152420}">
      <dsp:nvSpPr>
        <dsp:cNvPr id="0" name=""/>
        <dsp:cNvSpPr/>
      </dsp:nvSpPr>
      <dsp:spPr>
        <a:xfrm>
          <a:off x="8794537"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15 </a:t>
          </a:r>
          <a:r>
            <a:rPr lang="pl-PL" sz="3600" b="1" kern="1200" err="1"/>
            <a:t>CY</a:t>
          </a:r>
          <a:endParaRPr lang="pl-PL" sz="3600" b="1" kern="1200"/>
        </a:p>
      </dsp:txBody>
      <dsp:txXfrm>
        <a:off x="8794537" y="2133855"/>
        <a:ext cx="1998040" cy="741273"/>
      </dsp:txXfrm>
    </dsp:sp>
    <dsp:sp modelId="{0C192987-26A1-4472-BABB-1BEE7935383D}">
      <dsp:nvSpPr>
        <dsp:cNvPr id="0" name=""/>
        <dsp:cNvSpPr/>
      </dsp:nvSpPr>
      <dsp:spPr>
        <a:xfrm>
          <a:off x="10992465" y="757205"/>
          <a:ext cx="1998040" cy="1376650"/>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705B86-C652-4C42-8B28-E3691980E86E}">
      <dsp:nvSpPr>
        <dsp:cNvPr id="0" name=""/>
        <dsp:cNvSpPr/>
      </dsp:nvSpPr>
      <dsp:spPr>
        <a:xfrm>
          <a:off x="10992465"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13 SI</a:t>
          </a:r>
        </a:p>
      </dsp:txBody>
      <dsp:txXfrm>
        <a:off x="10992465" y="2133855"/>
        <a:ext cx="1998040" cy="741273"/>
      </dsp:txXfrm>
    </dsp:sp>
    <dsp:sp modelId="{34DBF603-D0CC-4DDE-87E3-DC00EAE0CD3D}">
      <dsp:nvSpPr>
        <dsp:cNvPr id="0" name=""/>
        <dsp:cNvSpPr/>
      </dsp:nvSpPr>
      <dsp:spPr>
        <a:xfrm>
          <a:off x="13190394" y="757205"/>
          <a:ext cx="1998040" cy="137665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750A2-87D3-4FBE-95B0-51216450538D}">
      <dsp:nvSpPr>
        <dsp:cNvPr id="0" name=""/>
        <dsp:cNvSpPr/>
      </dsp:nvSpPr>
      <dsp:spPr>
        <a:xfrm>
          <a:off x="13190394"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8 </a:t>
          </a:r>
          <a:r>
            <a:rPr lang="pl-PL" sz="3600" b="1" kern="1200" err="1"/>
            <a:t>CZ</a:t>
          </a:r>
          <a:endParaRPr lang="pl-PL" sz="3600" b="1" kern="1200"/>
        </a:p>
      </dsp:txBody>
      <dsp:txXfrm>
        <a:off x="13190394" y="2133855"/>
        <a:ext cx="1998040" cy="741273"/>
      </dsp:txXfrm>
    </dsp:sp>
    <dsp:sp modelId="{F0C616B4-602A-483B-BF27-FDB126B94418}">
      <dsp:nvSpPr>
        <dsp:cNvPr id="0" name=""/>
        <dsp:cNvSpPr/>
      </dsp:nvSpPr>
      <dsp:spPr>
        <a:xfrm>
          <a:off x="15388323" y="757205"/>
          <a:ext cx="1998040" cy="1376650"/>
        </a:xfrm>
        <a:prstGeom prst="rect">
          <a:avLst/>
        </a:prstGeom>
        <a:blipFill>
          <a:blip xmlns:r="http://schemas.openxmlformats.org/officeDocument/2006/relationships" r:embed="rId10">
            <a:extLst>
              <a:ext uri="{837473B0-CC2E-450A-ABE3-18F120FF3D39}">
                <a1611:picAttrSrcUrl xmlns:a1611="http://schemas.microsoft.com/office/drawing/2016/11/main" r:id="rId11"/>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5271D-8E2D-4BEF-8DEE-DF9EA25E81B8}">
      <dsp:nvSpPr>
        <dsp:cNvPr id="0" name=""/>
        <dsp:cNvSpPr/>
      </dsp:nvSpPr>
      <dsp:spPr>
        <a:xfrm>
          <a:off x="15388323"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7 </a:t>
          </a:r>
          <a:r>
            <a:rPr lang="pl-PL" sz="3600" b="1" kern="1200" err="1"/>
            <a:t>EE</a:t>
          </a:r>
          <a:endParaRPr lang="pl-PL" sz="3600" b="1" kern="1200"/>
        </a:p>
      </dsp:txBody>
      <dsp:txXfrm>
        <a:off x="15388323" y="2133855"/>
        <a:ext cx="1998040" cy="741273"/>
      </dsp:txXfrm>
    </dsp:sp>
    <dsp:sp modelId="{B1D07B96-8BC0-47FB-A386-F1DF1301C383}">
      <dsp:nvSpPr>
        <dsp:cNvPr id="0" name=""/>
        <dsp:cNvSpPr/>
      </dsp:nvSpPr>
      <dsp:spPr>
        <a:xfrm>
          <a:off x="17586252" y="757205"/>
          <a:ext cx="1998040" cy="1376650"/>
        </a:xfrm>
        <a:prstGeom prst="rect">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11F39-3B5F-4B6D-B060-16B3869B3E0F}">
      <dsp:nvSpPr>
        <dsp:cNvPr id="0" name=""/>
        <dsp:cNvSpPr/>
      </dsp:nvSpPr>
      <dsp:spPr>
        <a:xfrm>
          <a:off x="17586252" y="2133855"/>
          <a:ext cx="1998040" cy="7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kern="1200"/>
            <a:t>7 </a:t>
          </a:r>
          <a:r>
            <a:rPr lang="pl-PL" sz="3600" kern="1200" err="1"/>
            <a:t>IE</a:t>
          </a:r>
          <a:endParaRPr lang="pl-PL" sz="3600" kern="1200"/>
        </a:p>
      </dsp:txBody>
      <dsp:txXfrm>
        <a:off x="17586252" y="2133855"/>
        <a:ext cx="1998040" cy="741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2848" y="555282"/>
          <a:ext cx="2016948" cy="1389677"/>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284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kern="1200"/>
            <a:t>31 IT</a:t>
          </a:r>
        </a:p>
      </dsp:txBody>
      <dsp:txXfrm>
        <a:off x="2848" y="1944959"/>
        <a:ext cx="2016948" cy="748287"/>
      </dsp:txXfrm>
    </dsp:sp>
    <dsp:sp modelId="{78A1463C-192D-427D-B1DB-B2BB7E0B1DF3}">
      <dsp:nvSpPr>
        <dsp:cNvPr id="0" name=""/>
        <dsp:cNvSpPr/>
      </dsp:nvSpPr>
      <dsp:spPr>
        <a:xfrm>
          <a:off x="2221575" y="555282"/>
          <a:ext cx="2016948" cy="138967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9C446-7E5D-4642-ACEB-A9DD6F76C43F}">
      <dsp:nvSpPr>
        <dsp:cNvPr id="0" name=""/>
        <dsp:cNvSpPr/>
      </dsp:nvSpPr>
      <dsp:spPr>
        <a:xfrm>
          <a:off x="2221575"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kern="1200"/>
            <a:t>28 ES</a:t>
          </a:r>
        </a:p>
      </dsp:txBody>
      <dsp:txXfrm>
        <a:off x="2221575" y="1944959"/>
        <a:ext cx="2016948" cy="748287"/>
      </dsp:txXfrm>
    </dsp:sp>
    <dsp:sp modelId="{692D6925-DF71-4CE2-86DC-98DD13EE1442}">
      <dsp:nvSpPr>
        <dsp:cNvPr id="0" name=""/>
        <dsp:cNvSpPr/>
      </dsp:nvSpPr>
      <dsp:spPr>
        <a:xfrm>
          <a:off x="4440303" y="555282"/>
          <a:ext cx="2016948" cy="138967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803C3B-14DD-4474-A121-172C32E0772A}">
      <dsp:nvSpPr>
        <dsp:cNvPr id="0" name=""/>
        <dsp:cNvSpPr/>
      </dsp:nvSpPr>
      <dsp:spPr>
        <a:xfrm>
          <a:off x="4440303"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27 RO</a:t>
          </a:r>
        </a:p>
      </dsp:txBody>
      <dsp:txXfrm>
        <a:off x="4440303" y="1944959"/>
        <a:ext cx="2016948" cy="748287"/>
      </dsp:txXfrm>
    </dsp:sp>
    <dsp:sp modelId="{F0C616B4-602A-483B-BF27-FDB126B94418}">
      <dsp:nvSpPr>
        <dsp:cNvPr id="0" name=""/>
        <dsp:cNvSpPr/>
      </dsp:nvSpPr>
      <dsp:spPr>
        <a:xfrm>
          <a:off x="6659030" y="555282"/>
          <a:ext cx="2016948" cy="1389677"/>
        </a:xfrm>
        <a:prstGeom prst="rect">
          <a:avLst/>
        </a:prstGeom>
        <a:blipFill>
          <a:blip xmlns:r="http://schemas.openxmlformats.org/officeDocument/2006/relationships" r:embed="rId5"/>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5271D-8E2D-4BEF-8DEE-DF9EA25E81B8}">
      <dsp:nvSpPr>
        <dsp:cNvPr id="0" name=""/>
        <dsp:cNvSpPr/>
      </dsp:nvSpPr>
      <dsp:spPr>
        <a:xfrm>
          <a:off x="6659030"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26 PL</a:t>
          </a:r>
        </a:p>
      </dsp:txBody>
      <dsp:txXfrm>
        <a:off x="6659030" y="1944959"/>
        <a:ext cx="2016948" cy="748287"/>
      </dsp:txXfrm>
    </dsp:sp>
    <dsp:sp modelId="{37BEADDC-271C-4D3D-B5EF-FFF282406605}">
      <dsp:nvSpPr>
        <dsp:cNvPr id="0" name=""/>
        <dsp:cNvSpPr/>
      </dsp:nvSpPr>
      <dsp:spPr>
        <a:xfrm>
          <a:off x="8877758" y="555282"/>
          <a:ext cx="2016948" cy="1389677"/>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3C042-4B3C-4419-9B3C-E63F34342117}">
      <dsp:nvSpPr>
        <dsp:cNvPr id="0" name=""/>
        <dsp:cNvSpPr/>
      </dsp:nvSpPr>
      <dsp:spPr>
        <a:xfrm>
          <a:off x="887775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18 RO</a:t>
          </a:r>
        </a:p>
      </dsp:txBody>
      <dsp:txXfrm>
        <a:off x="8877758" y="1944959"/>
        <a:ext cx="2016948" cy="748287"/>
      </dsp:txXfrm>
    </dsp:sp>
    <dsp:sp modelId="{CF2C3074-536E-4884-8B03-C8FAF0C544AB}">
      <dsp:nvSpPr>
        <dsp:cNvPr id="0" name=""/>
        <dsp:cNvSpPr/>
      </dsp:nvSpPr>
      <dsp:spPr>
        <a:xfrm>
          <a:off x="11096486" y="555282"/>
          <a:ext cx="2016948" cy="138967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38041-339D-4F68-9B4E-C40C65EBF8E5}">
      <dsp:nvSpPr>
        <dsp:cNvPr id="0" name=""/>
        <dsp:cNvSpPr/>
      </dsp:nvSpPr>
      <dsp:spPr>
        <a:xfrm>
          <a:off x="11096486"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17 PT</a:t>
          </a:r>
        </a:p>
      </dsp:txBody>
      <dsp:txXfrm>
        <a:off x="11096486" y="1944959"/>
        <a:ext cx="2016948" cy="748287"/>
      </dsp:txXfrm>
    </dsp:sp>
    <dsp:sp modelId="{9B719CF7-3BEA-4EA9-A60E-846B4946ABF0}">
      <dsp:nvSpPr>
        <dsp:cNvPr id="0" name=""/>
        <dsp:cNvSpPr/>
      </dsp:nvSpPr>
      <dsp:spPr>
        <a:xfrm>
          <a:off x="13315213" y="555282"/>
          <a:ext cx="2016948" cy="1389677"/>
        </a:xfrm>
        <a:prstGeom prst="rect">
          <a:avLst/>
        </a:prstGeom>
        <a:blipFill>
          <a:blip xmlns:r="http://schemas.openxmlformats.org/officeDocument/2006/relationships" r:embed="rId8">
            <a:extLst>
              <a:ext uri="{837473B0-CC2E-450A-ABE3-18F120FF3D39}">
                <a1611:picAttrSrcUrl xmlns:a1611="http://schemas.microsoft.com/office/drawing/2016/11/main" r:id="rId9"/>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CD52A-D187-4543-AF87-570483E8147B}">
      <dsp:nvSpPr>
        <dsp:cNvPr id="0" name=""/>
        <dsp:cNvSpPr/>
      </dsp:nvSpPr>
      <dsp:spPr>
        <a:xfrm>
          <a:off x="13315213"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13 LV</a:t>
          </a:r>
        </a:p>
      </dsp:txBody>
      <dsp:txXfrm>
        <a:off x="13315213" y="1944959"/>
        <a:ext cx="2016948" cy="748287"/>
      </dsp:txXfrm>
    </dsp:sp>
    <dsp:sp modelId="{B1D07B96-8BC0-47FB-A386-F1DF1301C383}">
      <dsp:nvSpPr>
        <dsp:cNvPr id="0" name=""/>
        <dsp:cNvSpPr/>
      </dsp:nvSpPr>
      <dsp:spPr>
        <a:xfrm>
          <a:off x="15533941" y="555282"/>
          <a:ext cx="2016948" cy="1389677"/>
        </a:xfrm>
        <a:prstGeom prst="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11F39-3B5F-4B6D-B060-16B3869B3E0F}">
      <dsp:nvSpPr>
        <dsp:cNvPr id="0" name=""/>
        <dsp:cNvSpPr/>
      </dsp:nvSpPr>
      <dsp:spPr>
        <a:xfrm>
          <a:off x="15533941"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8 </a:t>
          </a:r>
          <a:r>
            <a:rPr lang="pl-PL" sz="3600" b="1" kern="1200" err="1"/>
            <a:t>SK</a:t>
          </a:r>
          <a:endParaRPr lang="pl-PL" sz="3600" b="1" kern="1200"/>
        </a:p>
      </dsp:txBody>
      <dsp:txXfrm>
        <a:off x="15533941" y="1944959"/>
        <a:ext cx="2016948" cy="748287"/>
      </dsp:txXfrm>
    </dsp:sp>
    <dsp:sp modelId="{F9CC3840-0A1B-4F96-A8CF-0CC28E962DEA}">
      <dsp:nvSpPr>
        <dsp:cNvPr id="0" name=""/>
        <dsp:cNvSpPr/>
      </dsp:nvSpPr>
      <dsp:spPr>
        <a:xfrm>
          <a:off x="17752668" y="555282"/>
          <a:ext cx="2016948" cy="1389677"/>
        </a:xfrm>
        <a:prstGeom prst="rect">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489C5-DECA-49A7-BCD0-7AB007F6985D}">
      <dsp:nvSpPr>
        <dsp:cNvPr id="0" name=""/>
        <dsp:cNvSpPr/>
      </dsp:nvSpPr>
      <dsp:spPr>
        <a:xfrm>
          <a:off x="17752668" y="1944959"/>
          <a:ext cx="2016948" cy="748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pl-PL" sz="3600" b="1" kern="1200"/>
            <a:t>6 MT</a:t>
          </a:r>
        </a:p>
      </dsp:txBody>
      <dsp:txXfrm>
        <a:off x="17752668" y="1944959"/>
        <a:ext cx="2016948" cy="7482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FC3CD-01F3-4283-B608-35FE9E29AB9E}">
      <dsp:nvSpPr>
        <dsp:cNvPr id="0" name=""/>
        <dsp:cNvSpPr/>
      </dsp:nvSpPr>
      <dsp:spPr>
        <a:xfrm>
          <a:off x="973302" y="0"/>
          <a:ext cx="2169907" cy="1495065"/>
        </a:xfrm>
        <a:prstGeom prst="rect">
          <a:avLst/>
        </a:prstGeom>
        <a:blipFill>
          <a:blip xmlns:r="http://schemas.openxmlformats.org/officeDocument/2006/relationships" r:embed="rId1"/>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6FE8D-9D40-47F5-88AB-81B31AD1B714}">
      <dsp:nvSpPr>
        <dsp:cNvPr id="0" name=""/>
        <dsp:cNvSpPr/>
      </dsp:nvSpPr>
      <dsp:spPr>
        <a:xfrm>
          <a:off x="984802" y="1496173"/>
          <a:ext cx="2169907" cy="80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pl-PL" sz="2800" kern="1200"/>
            <a:t>25 non-EU</a:t>
          </a:r>
        </a:p>
      </dsp:txBody>
      <dsp:txXfrm>
        <a:off x="984802" y="1496173"/>
        <a:ext cx="2169907" cy="805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14F5B-CC35-43E8-9E8C-D056CC4137CD}">
      <dsp:nvSpPr>
        <dsp:cNvPr id="0" name=""/>
        <dsp:cNvSpPr/>
      </dsp:nvSpPr>
      <dsp:spPr>
        <a:xfrm>
          <a:off x="1046266" y="162457"/>
          <a:ext cx="19632300" cy="11620358"/>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F5957-9CB0-4513-BF06-78CB4DBD81E9}">
      <dsp:nvSpPr>
        <dsp:cNvPr id="0" name=""/>
        <dsp:cNvSpPr/>
      </dsp:nvSpPr>
      <dsp:spPr>
        <a:xfrm>
          <a:off x="2980048" y="8961654"/>
          <a:ext cx="451542" cy="451542"/>
        </a:xfrm>
        <a:prstGeom prst="ellipse">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52AAA-1403-4209-B182-4A3528FBF7C0}">
      <dsp:nvSpPr>
        <dsp:cNvPr id="0" name=""/>
        <dsp:cNvSpPr/>
      </dsp:nvSpPr>
      <dsp:spPr>
        <a:xfrm>
          <a:off x="3434828" y="9187425"/>
          <a:ext cx="6302967" cy="2920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63" tIns="0" rIns="0" bIns="0" numCol="1" spcCol="1270" anchor="t" anchorCtr="0">
          <a:noAutofit/>
        </a:bodyPr>
        <a:lstStyle/>
        <a:p>
          <a:pPr marL="0" lvl="0" indent="0" algn="l" defTabSz="1600200">
            <a:lnSpc>
              <a:spcPct val="90000"/>
            </a:lnSpc>
            <a:spcBef>
              <a:spcPct val="0"/>
            </a:spcBef>
            <a:spcAft>
              <a:spcPct val="35000"/>
            </a:spcAft>
            <a:buNone/>
          </a:pPr>
          <a:r>
            <a:rPr lang="pl-PL" sz="3600" b="1" kern="1200"/>
            <a:t>NO MAJOR </a:t>
          </a:r>
          <a:r>
            <a:rPr lang="pl-PL" sz="3600" b="1" kern="1200" err="1"/>
            <a:t>THREATS</a:t>
          </a:r>
          <a:r>
            <a:rPr lang="pl-PL" sz="3600" b="1" kern="1200"/>
            <a:t> TO </a:t>
          </a:r>
          <a:r>
            <a:rPr lang="pl-PL" sz="3600" b="1" kern="1200" err="1"/>
            <a:t>IMPLEMENTATION</a:t>
          </a:r>
          <a:endParaRPr lang="pl-PL" sz="3600" b="1" kern="1200"/>
        </a:p>
      </dsp:txBody>
      <dsp:txXfrm>
        <a:off x="3434828" y="9187425"/>
        <a:ext cx="6302967" cy="2920304"/>
      </dsp:txXfrm>
    </dsp:sp>
    <dsp:sp modelId="{FCEE88F8-4B5B-4C29-B28F-BA880F9EEF49}">
      <dsp:nvSpPr>
        <dsp:cNvPr id="0" name=""/>
        <dsp:cNvSpPr/>
      </dsp:nvSpPr>
      <dsp:spPr>
        <a:xfrm>
          <a:off x="5424269" y="6613140"/>
          <a:ext cx="706762" cy="706762"/>
        </a:xfrm>
        <a:prstGeom prst="ellipse">
          <a:avLst/>
        </a:prstGeom>
        <a:solidFill>
          <a:schemeClr val="accent3">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0862F-1D21-4DA2-8377-5CC1CD4BF7CC}">
      <dsp:nvSpPr>
        <dsp:cNvPr id="0" name=""/>
        <dsp:cNvSpPr/>
      </dsp:nvSpPr>
      <dsp:spPr>
        <a:xfrm>
          <a:off x="5788633" y="7012201"/>
          <a:ext cx="8459483" cy="214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499" tIns="0" rIns="0" bIns="0" numCol="1" spcCol="1270" anchor="t" anchorCtr="0">
          <a:noAutofit/>
        </a:bodyPr>
        <a:lstStyle/>
        <a:p>
          <a:pPr marL="0" lvl="0" indent="0" algn="l" defTabSz="1600200">
            <a:lnSpc>
              <a:spcPct val="90000"/>
            </a:lnSpc>
            <a:spcBef>
              <a:spcPct val="0"/>
            </a:spcBef>
            <a:spcAft>
              <a:spcPct val="35000"/>
            </a:spcAft>
            <a:buNone/>
          </a:pPr>
          <a:r>
            <a:rPr lang="pl-PL" sz="3600" b="1" kern="1200" err="1"/>
            <a:t>RESILIENCE</a:t>
          </a:r>
          <a:r>
            <a:rPr lang="pl-PL" sz="3600" b="1" kern="1200"/>
            <a:t> </a:t>
          </a:r>
          <a:r>
            <a:rPr lang="pl-PL" sz="3600" b="1" kern="1200" err="1"/>
            <a:t>WHEN</a:t>
          </a:r>
          <a:r>
            <a:rPr lang="pl-PL" sz="3600" b="1" kern="1200"/>
            <a:t> </a:t>
          </a:r>
          <a:r>
            <a:rPr lang="pl-PL" sz="3600" b="1" kern="1200" err="1"/>
            <a:t>FACED</a:t>
          </a:r>
          <a:r>
            <a:rPr lang="pl-PL" sz="3600" b="1" kern="1200"/>
            <a:t> WITH GLOBAL </a:t>
          </a:r>
          <a:r>
            <a:rPr lang="pl-PL" sz="3600" b="1" kern="1200" err="1"/>
            <a:t>CHALLENGES</a:t>
          </a:r>
          <a:r>
            <a:rPr lang="pl-PL" sz="3600" b="1" kern="1200"/>
            <a:t> </a:t>
          </a:r>
          <a:br>
            <a:rPr lang="pl-PL" sz="3600" b="1" kern="1200"/>
          </a:br>
          <a:r>
            <a:rPr lang="pl-PL" sz="3600" b="1" kern="1200"/>
            <a:t>(Covid-19 </a:t>
          </a:r>
          <a:r>
            <a:rPr lang="pl-PL" sz="3600" b="1" kern="1200" err="1"/>
            <a:t>pandemic</a:t>
          </a:r>
          <a:r>
            <a:rPr lang="pl-PL" sz="3600" b="1" kern="1200"/>
            <a:t>, war in </a:t>
          </a:r>
          <a:r>
            <a:rPr lang="pl-PL" sz="3600" b="1" kern="1200" err="1"/>
            <a:t>Ukraine</a:t>
          </a:r>
          <a:r>
            <a:rPr lang="pl-PL" sz="3600" b="1" kern="1200"/>
            <a:t>)</a:t>
          </a:r>
        </a:p>
      </dsp:txBody>
      <dsp:txXfrm>
        <a:off x="5788633" y="7012201"/>
        <a:ext cx="8459483" cy="2145375"/>
      </dsp:txXfrm>
    </dsp:sp>
    <dsp:sp modelId="{AB742DF9-8C6B-4F21-A26B-FA73700B7A7B}">
      <dsp:nvSpPr>
        <dsp:cNvPr id="0" name=""/>
        <dsp:cNvSpPr/>
      </dsp:nvSpPr>
      <dsp:spPr>
        <a:xfrm>
          <a:off x="8565437" y="4740709"/>
          <a:ext cx="942350" cy="942350"/>
        </a:xfrm>
        <a:prstGeom prst="ellipse">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D9096-01AE-49EB-A9B7-9E16470EAF13}">
      <dsp:nvSpPr>
        <dsp:cNvPr id="0" name=""/>
        <dsp:cNvSpPr/>
      </dsp:nvSpPr>
      <dsp:spPr>
        <a:xfrm>
          <a:off x="9100988" y="5346629"/>
          <a:ext cx="8026917" cy="1458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9332" tIns="0" rIns="0" bIns="0" numCol="1" spcCol="1270" anchor="t" anchorCtr="0">
          <a:noAutofit/>
        </a:bodyPr>
        <a:lstStyle/>
        <a:p>
          <a:pPr marL="0" lvl="0" indent="0" algn="l" defTabSz="1600200">
            <a:lnSpc>
              <a:spcPct val="90000"/>
            </a:lnSpc>
            <a:spcBef>
              <a:spcPct val="0"/>
            </a:spcBef>
            <a:spcAft>
              <a:spcPct val="35000"/>
            </a:spcAft>
            <a:buNone/>
          </a:pPr>
          <a:r>
            <a:rPr lang="pl-PL" sz="3600" b="1" kern="1200" err="1"/>
            <a:t>VISIBLE</a:t>
          </a:r>
          <a:r>
            <a:rPr lang="pl-PL" sz="3600" b="1" kern="1200"/>
            <a:t> PROGRESS AND GOOD </a:t>
          </a:r>
          <a:r>
            <a:rPr lang="pl-PL" sz="3600" b="1" kern="1200" err="1"/>
            <a:t>QUALITY</a:t>
          </a:r>
          <a:r>
            <a:rPr lang="pl-PL" sz="3600" b="1" kern="1200"/>
            <a:t> </a:t>
          </a:r>
          <a:r>
            <a:rPr lang="pl-PL" sz="3600" b="1" kern="1200" err="1"/>
            <a:t>OUTPUTS</a:t>
          </a:r>
          <a:endParaRPr lang="pl-PL" sz="3600" b="1" kern="1200"/>
        </a:p>
      </dsp:txBody>
      <dsp:txXfrm>
        <a:off x="9100988" y="5346629"/>
        <a:ext cx="8026917" cy="1458333"/>
      </dsp:txXfrm>
    </dsp:sp>
    <dsp:sp modelId="{F19E846D-2B87-4EBC-AD4D-57367AD3619A}">
      <dsp:nvSpPr>
        <dsp:cNvPr id="0" name=""/>
        <dsp:cNvSpPr/>
      </dsp:nvSpPr>
      <dsp:spPr>
        <a:xfrm>
          <a:off x="12217045" y="3278103"/>
          <a:ext cx="1217202" cy="1217202"/>
        </a:xfrm>
        <a:prstGeom prst="ellipse">
          <a:avLst/>
        </a:prstGeom>
        <a:solidFill>
          <a:schemeClr val="accent3">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69D3E-82FB-48A7-88F6-39EE08D13C59}">
      <dsp:nvSpPr>
        <dsp:cNvPr id="0" name=""/>
        <dsp:cNvSpPr/>
      </dsp:nvSpPr>
      <dsp:spPr>
        <a:xfrm>
          <a:off x="12748393" y="4159272"/>
          <a:ext cx="7626638" cy="112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4970" tIns="0" rIns="0" bIns="0" numCol="1" spcCol="1270" anchor="t" anchorCtr="0">
          <a:noAutofit/>
        </a:bodyPr>
        <a:lstStyle/>
        <a:p>
          <a:pPr marL="0" lvl="0" indent="0" algn="l" defTabSz="1600200">
            <a:lnSpc>
              <a:spcPct val="90000"/>
            </a:lnSpc>
            <a:spcBef>
              <a:spcPct val="0"/>
            </a:spcBef>
            <a:spcAft>
              <a:spcPct val="35000"/>
            </a:spcAft>
            <a:buNone/>
          </a:pPr>
          <a:r>
            <a:rPr lang="pl-PL" sz="3600" b="1" kern="1200" err="1"/>
            <a:t>OVERALL</a:t>
          </a:r>
          <a:r>
            <a:rPr lang="pl-PL" sz="3600" b="1" kern="1200"/>
            <a:t> GOOD </a:t>
          </a:r>
          <a:r>
            <a:rPr lang="pl-PL" sz="3600" b="1" kern="1200" err="1"/>
            <a:t>RESULTS</a:t>
          </a:r>
          <a:r>
            <a:rPr lang="pl-PL" sz="3600" b="1" kern="1200"/>
            <a:t> </a:t>
          </a:r>
          <a:br>
            <a:rPr lang="pl-PL" sz="3600" b="1" kern="1200"/>
          </a:br>
          <a:r>
            <a:rPr lang="pl-PL" sz="3600" b="1" kern="1200"/>
            <a:t>(</a:t>
          </a:r>
          <a:r>
            <a:rPr lang="pl-PL" sz="3600" b="1" kern="1200" err="1"/>
            <a:t>many</a:t>
          </a:r>
          <a:r>
            <a:rPr lang="pl-PL" sz="3600" b="1" kern="1200"/>
            <a:t> </a:t>
          </a:r>
          <a:r>
            <a:rPr lang="pl-PL" sz="3600" b="1" kern="1200" err="1"/>
            <a:t>indicators</a:t>
          </a:r>
          <a:r>
            <a:rPr lang="pl-PL" sz="3600" b="1" kern="1200"/>
            <a:t> </a:t>
          </a:r>
          <a:r>
            <a:rPr lang="pl-PL" sz="3600" b="1" kern="1200" err="1"/>
            <a:t>overachieved</a:t>
          </a:r>
          <a:r>
            <a:rPr lang="pl-PL" sz="3600" b="1" kern="1200"/>
            <a:t>)</a:t>
          </a:r>
        </a:p>
      </dsp:txBody>
      <dsp:txXfrm>
        <a:off x="12748393" y="4159272"/>
        <a:ext cx="7626638" cy="1124225"/>
      </dsp:txXfrm>
    </dsp:sp>
    <dsp:sp modelId="{06C2AE2B-6CA0-456A-8226-47BCE1404389}">
      <dsp:nvSpPr>
        <dsp:cNvPr id="0" name=""/>
        <dsp:cNvSpPr/>
      </dsp:nvSpPr>
      <dsp:spPr>
        <a:xfrm>
          <a:off x="15976631" y="2301396"/>
          <a:ext cx="1550951" cy="1550951"/>
        </a:xfrm>
        <a:prstGeom prst="ellipse">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1C246-CF54-4F76-BB89-A3CCCC310300}">
      <dsp:nvSpPr>
        <dsp:cNvPr id="0" name=""/>
        <dsp:cNvSpPr/>
      </dsp:nvSpPr>
      <dsp:spPr>
        <a:xfrm>
          <a:off x="16807980" y="2843334"/>
          <a:ext cx="3926460" cy="1454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817" tIns="0" rIns="0" bIns="0" numCol="1" spcCol="1270" anchor="t" anchorCtr="0">
          <a:noAutofit/>
        </a:bodyPr>
        <a:lstStyle/>
        <a:p>
          <a:pPr marL="0" lvl="0" indent="0" algn="l" defTabSz="1600200">
            <a:lnSpc>
              <a:spcPct val="90000"/>
            </a:lnSpc>
            <a:spcBef>
              <a:spcPct val="0"/>
            </a:spcBef>
            <a:spcAft>
              <a:spcPct val="35000"/>
            </a:spcAft>
            <a:buNone/>
          </a:pPr>
          <a:r>
            <a:rPr lang="pl-PL" sz="3600" b="1" kern="1200"/>
            <a:t>REAL </a:t>
          </a:r>
          <a:r>
            <a:rPr lang="pl-PL" sz="3600" b="1" kern="1200" err="1"/>
            <a:t>IMPACT</a:t>
          </a:r>
          <a:endParaRPr lang="pl-PL" sz="3600" b="1" kern="1200"/>
        </a:p>
      </dsp:txBody>
      <dsp:txXfrm>
        <a:off x="16807980" y="2843334"/>
        <a:ext cx="3926460" cy="1454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4A73-373D-41FB-9600-3F83B72135EB}">
      <dsp:nvSpPr>
        <dsp:cNvPr id="0" name=""/>
        <dsp:cNvSpPr/>
      </dsp:nvSpPr>
      <dsp:spPr>
        <a:xfrm>
          <a:off x="6156902" y="2258022"/>
          <a:ext cx="6624918" cy="66260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err="1"/>
            <a:t>REPORTS</a:t>
          </a:r>
          <a:endParaRPr lang="pl-PL" sz="3200" b="1" kern="1200"/>
        </a:p>
      </dsp:txBody>
      <dsp:txXfrm>
        <a:off x="7127099" y="3228386"/>
        <a:ext cx="4684524" cy="4685330"/>
      </dsp:txXfrm>
    </dsp:sp>
    <dsp:sp modelId="{4E56FE82-6627-4982-9AF4-2773EF032B14}">
      <dsp:nvSpPr>
        <dsp:cNvPr id="0" name=""/>
        <dsp:cNvSpPr/>
      </dsp:nvSpPr>
      <dsp:spPr>
        <a:xfrm>
          <a:off x="8193980" y="839150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3E77F-1DBB-4FC0-B6A2-AA3005207F67}">
      <dsp:nvSpPr>
        <dsp:cNvPr id="0" name=""/>
        <dsp:cNvSpPr/>
      </dsp:nvSpPr>
      <dsp:spPr>
        <a:xfrm>
          <a:off x="13208534" y="4947046"/>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BAB86-3973-4BEC-BD7E-4C917AF3E595}">
      <dsp:nvSpPr>
        <dsp:cNvPr id="0" name=""/>
        <dsp:cNvSpPr/>
      </dsp:nvSpPr>
      <dsp:spPr>
        <a:xfrm>
          <a:off x="10656411" y="8959861"/>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DD34C-8E96-44EE-BB8B-B88FD851BA3D}">
      <dsp:nvSpPr>
        <dsp:cNvPr id="0" name=""/>
        <dsp:cNvSpPr/>
      </dsp:nvSpPr>
      <dsp:spPr>
        <a:xfrm>
          <a:off x="8343465" y="3002802"/>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82E29-5A60-4BD3-A66B-FFA68360DE40}">
      <dsp:nvSpPr>
        <dsp:cNvPr id="0" name=""/>
        <dsp:cNvSpPr/>
      </dsp:nvSpPr>
      <dsp:spPr>
        <a:xfrm>
          <a:off x="6662434" y="6058888"/>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2038E9-D544-4B24-9280-BA0AC7E085BE}">
      <dsp:nvSpPr>
        <dsp:cNvPr id="0" name=""/>
        <dsp:cNvSpPr/>
      </dsp:nvSpPr>
      <dsp:spPr>
        <a:xfrm>
          <a:off x="3452579" y="2890856"/>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err="1"/>
            <a:t>RESEARCH</a:t>
          </a:r>
          <a:r>
            <a:rPr lang="pl-PL" sz="3200" b="1" kern="1200"/>
            <a:t> </a:t>
          </a:r>
          <a:r>
            <a:rPr lang="en-GB" sz="3200" b="1" kern="1200" noProof="0"/>
            <a:t>PAPERS</a:t>
          </a:r>
        </a:p>
      </dsp:txBody>
      <dsp:txXfrm>
        <a:off x="4032507" y="3450269"/>
        <a:ext cx="2800141" cy="2701087"/>
      </dsp:txXfrm>
    </dsp:sp>
    <dsp:sp modelId="{973E3F76-D74B-44D6-AB07-08FC96C32ABD}">
      <dsp:nvSpPr>
        <dsp:cNvPr id="0" name=""/>
        <dsp:cNvSpPr/>
      </dsp:nvSpPr>
      <dsp:spPr>
        <a:xfrm>
          <a:off x="9192813" y="3026484"/>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7E18A-B73D-4694-A62C-6501BC84B73D}">
      <dsp:nvSpPr>
        <dsp:cNvPr id="0" name=""/>
        <dsp:cNvSpPr/>
      </dsp:nvSpPr>
      <dsp:spPr>
        <a:xfrm>
          <a:off x="4339975" y="6936284"/>
          <a:ext cx="1331778" cy="13320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4CEB9-CADE-4F4D-9EB8-9F3E058C90C7}">
      <dsp:nvSpPr>
        <dsp:cNvPr id="0" name=""/>
        <dsp:cNvSpPr/>
      </dsp:nvSpPr>
      <dsp:spPr>
        <a:xfrm>
          <a:off x="12829387" y="1623901"/>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err="1"/>
            <a:t>WORK</a:t>
          </a:r>
          <a:r>
            <a:rPr lang="pl-PL" sz="3200" b="1" kern="1200"/>
            <a:t> </a:t>
          </a:r>
          <a:r>
            <a:rPr lang="pl-PL" sz="3200" b="1" kern="1200" err="1"/>
            <a:t>MODELS</a:t>
          </a:r>
          <a:endParaRPr lang="pl-PL" sz="3200" b="1" kern="1200"/>
        </a:p>
      </dsp:txBody>
      <dsp:txXfrm>
        <a:off x="13409315" y="2183314"/>
        <a:ext cx="2800141" cy="2701087"/>
      </dsp:txXfrm>
    </dsp:sp>
    <dsp:sp modelId="{CECF81EC-CBD7-4E2D-92D1-5C9124BB3E35}">
      <dsp:nvSpPr>
        <dsp:cNvPr id="0" name=""/>
        <dsp:cNvSpPr/>
      </dsp:nvSpPr>
      <dsp:spPr>
        <a:xfrm>
          <a:off x="12259981" y="4045968"/>
          <a:ext cx="736555" cy="7376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C47EF-FD0B-414D-9FC7-7DDA7CB955F1}">
      <dsp:nvSpPr>
        <dsp:cNvPr id="0" name=""/>
        <dsp:cNvSpPr/>
      </dsp:nvSpPr>
      <dsp:spPr>
        <a:xfrm>
          <a:off x="3833084" y="8521755"/>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BD754-5A6E-4C08-980F-5CB8B41AAEC5}">
      <dsp:nvSpPr>
        <dsp:cNvPr id="0" name=""/>
        <dsp:cNvSpPr/>
      </dsp:nvSpPr>
      <dsp:spPr>
        <a:xfrm>
          <a:off x="9154763" y="7761582"/>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030D8-AE53-48CD-9D58-739FE586CAFA}">
      <dsp:nvSpPr>
        <dsp:cNvPr id="0" name=""/>
        <dsp:cNvSpPr/>
      </dsp:nvSpPr>
      <dsp:spPr>
        <a:xfrm>
          <a:off x="13742985" y="5899052"/>
          <a:ext cx="4665897" cy="45787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err="1"/>
            <a:t>GUIDANCE</a:t>
          </a:r>
          <a:r>
            <a:rPr lang="pl-PL" sz="3200" b="1" kern="1200"/>
            <a:t> AND </a:t>
          </a:r>
          <a:r>
            <a:rPr lang="pl-PL" sz="3200" b="1" kern="1200" err="1"/>
            <a:t>INSTRUCTIONS</a:t>
          </a:r>
          <a:endParaRPr lang="pl-PL" sz="3200" b="1" kern="1200"/>
        </a:p>
      </dsp:txBody>
      <dsp:txXfrm>
        <a:off x="14426290" y="6569598"/>
        <a:ext cx="3299287" cy="3237681"/>
      </dsp:txXfrm>
    </dsp:sp>
    <dsp:sp modelId="{4C78E529-8B7C-490A-AE8F-5A907545DB64}">
      <dsp:nvSpPr>
        <dsp:cNvPr id="0" name=""/>
        <dsp:cNvSpPr/>
      </dsp:nvSpPr>
      <dsp:spPr>
        <a:xfrm>
          <a:off x="13969550" y="674801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6360C-F595-4D91-AF8A-959B9AE8C7B9}">
      <dsp:nvSpPr>
        <dsp:cNvPr id="0" name=""/>
        <dsp:cNvSpPr/>
      </dsp:nvSpPr>
      <dsp:spPr>
        <a:xfrm>
          <a:off x="6364825" y="8583867"/>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err="1"/>
            <a:t>PLATFORMS</a:t>
          </a:r>
          <a:endParaRPr lang="pl-PL" sz="3200" b="1" kern="1200"/>
        </a:p>
      </dsp:txBody>
      <dsp:txXfrm>
        <a:off x="6944753" y="9143280"/>
        <a:ext cx="2800141" cy="2701087"/>
      </dsp:txXfrm>
    </dsp:sp>
    <dsp:sp modelId="{3E4B2C50-0F6D-46DA-A40C-546123B25F47}">
      <dsp:nvSpPr>
        <dsp:cNvPr id="0" name=""/>
        <dsp:cNvSpPr/>
      </dsp:nvSpPr>
      <dsp:spPr>
        <a:xfrm>
          <a:off x="9403452" y="9055771"/>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74AD6-2DD2-41E8-B835-875E352A937C}">
      <dsp:nvSpPr>
        <dsp:cNvPr id="0" name=""/>
        <dsp:cNvSpPr/>
      </dsp:nvSpPr>
      <dsp:spPr>
        <a:xfrm>
          <a:off x="8933255" y="-563076"/>
          <a:ext cx="3959997" cy="38199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a:t>TRAINING </a:t>
          </a:r>
          <a:r>
            <a:rPr lang="pl-PL" sz="3200" b="1" kern="1200" err="1"/>
            <a:t>MODULES</a:t>
          </a:r>
          <a:endParaRPr lang="pl-PL" sz="3200" b="1" kern="1200"/>
        </a:p>
      </dsp:txBody>
      <dsp:txXfrm>
        <a:off x="9513183" y="-3663"/>
        <a:ext cx="2800141" cy="2701087"/>
      </dsp:txXfrm>
    </dsp:sp>
    <dsp:sp modelId="{9C4202E6-7DB4-4514-95BA-6CED9CF2FF47}">
      <dsp:nvSpPr>
        <dsp:cNvPr id="0" name=""/>
        <dsp:cNvSpPr/>
      </dsp:nvSpPr>
      <dsp:spPr>
        <a:xfrm>
          <a:off x="6245234" y="2919917"/>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52E34-F47B-4ECB-A498-A936B3447C08}">
      <dsp:nvSpPr>
        <dsp:cNvPr id="0" name=""/>
        <dsp:cNvSpPr/>
      </dsp:nvSpPr>
      <dsp:spPr>
        <a:xfrm>
          <a:off x="12463825" y="663079"/>
          <a:ext cx="534070" cy="534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08C8D-22BF-4F34-9E5C-8699A60D8A2B}">
      <dsp:nvSpPr>
        <dsp:cNvPr id="0" name=""/>
        <dsp:cNvSpPr/>
      </dsp:nvSpPr>
      <dsp:spPr>
        <a:xfrm>
          <a:off x="121595" y="760354"/>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100000"/>
            </a:lnSpc>
            <a:spcBef>
              <a:spcPct val="0"/>
            </a:spcBef>
            <a:spcAft>
              <a:spcPts val="1800"/>
            </a:spcAft>
            <a:buChar char="•"/>
          </a:pPr>
          <a:r>
            <a:rPr lang="pl-PL" sz="4000" kern="1200">
              <a:latin typeface="+mn-lt"/>
            </a:rPr>
            <a:t>„</a:t>
          </a:r>
          <a:r>
            <a:rPr lang="pl-PL" sz="4000" i="0" kern="1200" err="1">
              <a:latin typeface="+mn-lt"/>
            </a:rPr>
            <a:t>Let’s</a:t>
          </a:r>
          <a:r>
            <a:rPr lang="pl-PL" sz="4000" i="0" kern="1200">
              <a:latin typeface="+mn-lt"/>
            </a:rPr>
            <a:t> </a:t>
          </a:r>
          <a:r>
            <a:rPr lang="pl-PL" sz="4000" i="0" kern="1200" err="1">
              <a:latin typeface="+mn-lt"/>
            </a:rPr>
            <a:t>NEET</a:t>
          </a:r>
          <a:r>
            <a:rPr lang="pl-PL" sz="4000" i="0" kern="1200">
              <a:latin typeface="+mn-lt"/>
            </a:rPr>
            <a:t> </a:t>
          </a:r>
          <a:r>
            <a:rPr lang="pl-PL" sz="4000" i="0" kern="1200" err="1">
              <a:latin typeface="+mn-lt"/>
            </a:rPr>
            <a:t>together</a:t>
          </a:r>
          <a:r>
            <a:rPr lang="pl-PL" sz="4000" kern="1200">
              <a:latin typeface="+mn-lt"/>
            </a:rPr>
            <a:t>” </a:t>
          </a:r>
          <a:r>
            <a:rPr lang="pl-PL" sz="4000" kern="1200" err="1">
              <a:latin typeface="+mn-lt"/>
            </a:rPr>
            <a:t>series</a:t>
          </a:r>
          <a:r>
            <a:rPr lang="pl-PL" sz="4000" kern="1200">
              <a:latin typeface="+mn-lt"/>
            </a:rPr>
            <a:t> (</a:t>
          </a:r>
          <a:r>
            <a:rPr lang="pl-PL" sz="4000" i="1" kern="1200">
              <a:latin typeface="+mn-lt"/>
            </a:rPr>
            <a:t>SEPAL</a:t>
          </a:r>
          <a:r>
            <a:rPr lang="pl-PL" sz="4000" kern="1200">
              <a:latin typeface="+mn-lt"/>
            </a:rPr>
            <a:t>)</a:t>
          </a:r>
        </a:p>
        <a:p>
          <a:pPr marL="285750" lvl="1" indent="-285750" algn="l" defTabSz="1778000">
            <a:lnSpc>
              <a:spcPct val="100000"/>
            </a:lnSpc>
            <a:spcBef>
              <a:spcPct val="0"/>
            </a:spcBef>
            <a:spcAft>
              <a:spcPts val="1800"/>
            </a:spcAft>
            <a:buChar char="•"/>
          </a:pPr>
          <a:r>
            <a:rPr lang="pl-PL" sz="4000" kern="1200">
              <a:latin typeface="+mn-lt"/>
            </a:rPr>
            <a:t>„</a:t>
          </a:r>
          <a:r>
            <a:rPr lang="pl-PL" sz="4000" i="0" kern="1200">
              <a:latin typeface="+mn-lt"/>
            </a:rPr>
            <a:t>Youth Forum</a:t>
          </a:r>
          <a:r>
            <a:rPr lang="pl-PL" sz="4000" kern="1200">
              <a:latin typeface="+mn-lt"/>
            </a:rPr>
            <a:t>” </a:t>
          </a:r>
          <a:r>
            <a:rPr lang="pl-PL" sz="4000" kern="1200" err="1">
              <a:latin typeface="+mn-lt"/>
            </a:rPr>
            <a:t>initiative</a:t>
          </a:r>
          <a:r>
            <a:rPr lang="pl-PL" sz="4000" kern="1200">
              <a:latin typeface="+mn-lt"/>
            </a:rPr>
            <a:t> (</a:t>
          </a:r>
          <a:r>
            <a:rPr lang="pl-PL" sz="4000" i="1" kern="1200" err="1">
              <a:latin typeface="+mn-lt"/>
            </a:rPr>
            <a:t>YES</a:t>
          </a:r>
          <a:r>
            <a:rPr lang="pl-PL" sz="4000" i="1" kern="1200">
              <a:latin typeface="+mn-lt"/>
            </a:rPr>
            <a:t>! &amp; </a:t>
          </a:r>
          <a:r>
            <a:rPr lang="pl-PL" sz="4000" i="1" kern="1200" err="1">
              <a:latin typeface="+mn-lt"/>
            </a:rPr>
            <a:t>StayOn</a:t>
          </a:r>
          <a:r>
            <a:rPr lang="pl-PL" sz="4000" kern="1200">
              <a:latin typeface="+mn-lt"/>
            </a:rPr>
            <a:t>)</a:t>
          </a:r>
        </a:p>
        <a:p>
          <a:pPr marL="285750" lvl="1" indent="-285750" algn="l" defTabSz="1778000">
            <a:lnSpc>
              <a:spcPct val="100000"/>
            </a:lnSpc>
            <a:spcBef>
              <a:spcPct val="0"/>
            </a:spcBef>
            <a:spcAft>
              <a:spcPts val="1800"/>
            </a:spcAft>
            <a:buChar char="•"/>
          </a:pPr>
          <a:r>
            <a:rPr lang="pl-PL" sz="4000" kern="1200">
              <a:latin typeface="+mn-lt"/>
            </a:rPr>
            <a:t>Knowledge exchange</a:t>
          </a:r>
        </a:p>
        <a:p>
          <a:pPr marL="285750" lvl="1" indent="-285750" algn="l" defTabSz="1778000">
            <a:lnSpc>
              <a:spcPct val="100000"/>
            </a:lnSpc>
            <a:spcBef>
              <a:spcPct val="0"/>
            </a:spcBef>
            <a:spcAft>
              <a:spcPts val="1800"/>
            </a:spcAft>
            <a:buChar char="•"/>
          </a:pPr>
          <a:r>
            <a:rPr lang="pl-PL" sz="4000" kern="1200">
              <a:latin typeface="+mn-lt"/>
            </a:rPr>
            <a:t>Joint </a:t>
          </a:r>
          <a:r>
            <a:rPr lang="pl-PL" sz="4000" kern="1200" err="1">
              <a:latin typeface="+mn-lt"/>
            </a:rPr>
            <a:t>articles</a:t>
          </a:r>
          <a:r>
            <a:rPr lang="pl-PL" sz="4000" kern="1200">
              <a:latin typeface="+mn-lt"/>
            </a:rPr>
            <a:t> in the </a:t>
          </a:r>
          <a:r>
            <a:rPr lang="pl-PL" sz="4000" kern="1200" err="1">
              <a:latin typeface="+mn-lt"/>
            </a:rPr>
            <a:t>MAGs</a:t>
          </a:r>
          <a:endParaRPr lang="pl-PL" sz="4000" kern="1200">
            <a:latin typeface="+mn-lt"/>
          </a:endParaRPr>
        </a:p>
        <a:p>
          <a:pPr marL="285750" lvl="1" indent="-285750" algn="l" defTabSz="1778000">
            <a:lnSpc>
              <a:spcPct val="100000"/>
            </a:lnSpc>
            <a:spcBef>
              <a:spcPct val="0"/>
            </a:spcBef>
            <a:spcAft>
              <a:spcPts val="1800"/>
            </a:spcAft>
            <a:buChar char="•"/>
          </a:pPr>
          <a:r>
            <a:rPr lang="pl-PL" sz="4000" kern="1200">
              <a:latin typeface="+mn-lt"/>
            </a:rPr>
            <a:t>Joint </a:t>
          </a:r>
          <a:r>
            <a:rPr lang="pl-PL" sz="4000" kern="1200" err="1">
              <a:latin typeface="+mn-lt"/>
            </a:rPr>
            <a:t>proposals</a:t>
          </a:r>
          <a:r>
            <a:rPr lang="pl-PL" sz="4000" kern="1200">
              <a:latin typeface="+mn-lt"/>
            </a:rPr>
            <a:t> </a:t>
          </a:r>
          <a:r>
            <a:rPr lang="pl-PL" sz="4000" kern="1200" err="1">
              <a:latin typeface="+mn-lt"/>
            </a:rPr>
            <a:t>submitted</a:t>
          </a:r>
          <a:r>
            <a:rPr lang="pl-PL" sz="4000" kern="1200">
              <a:latin typeface="+mn-lt"/>
            </a:rPr>
            <a:t> for </a:t>
          </a:r>
          <a:r>
            <a:rPr lang="pl-PL" sz="4000" kern="1200" err="1">
              <a:latin typeface="+mn-lt"/>
            </a:rPr>
            <a:t>further</a:t>
          </a:r>
          <a:r>
            <a:rPr lang="pl-PL" sz="4000" kern="1200">
              <a:latin typeface="+mn-lt"/>
            </a:rPr>
            <a:t> </a:t>
          </a:r>
          <a:r>
            <a:rPr lang="pl-PL" sz="4000" kern="1200" err="1">
              <a:latin typeface="+mn-lt"/>
            </a:rPr>
            <a:t>collaboration</a:t>
          </a:r>
          <a:endParaRPr lang="pl-PL" sz="4000" kern="1200">
            <a:latin typeface="+mn-lt"/>
          </a:endParaRPr>
        </a:p>
      </dsp:txBody>
      <dsp:txXfrm>
        <a:off x="121595" y="760354"/>
        <a:ext cx="5946828" cy="8655295"/>
      </dsp:txXfrm>
    </dsp:sp>
    <dsp:sp modelId="{D8BD4515-719F-4417-BC86-9C1F4FA192D6}">
      <dsp:nvSpPr>
        <dsp:cNvPr id="0" name=""/>
        <dsp:cNvSpPr/>
      </dsp:nvSpPr>
      <dsp:spPr>
        <a:xfrm>
          <a:off x="21807" y="8792638"/>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57150" bIns="0" numCol="1" spcCol="1270" anchor="ctr" anchorCtr="0">
          <a:noAutofit/>
        </a:bodyPr>
        <a:lstStyle/>
        <a:p>
          <a:pPr marL="0" lvl="0" indent="0" algn="l" defTabSz="2000250">
            <a:lnSpc>
              <a:spcPct val="90000"/>
            </a:lnSpc>
            <a:spcBef>
              <a:spcPct val="0"/>
            </a:spcBef>
            <a:spcAft>
              <a:spcPct val="35000"/>
            </a:spcAft>
            <a:buNone/>
          </a:pPr>
          <a:r>
            <a:rPr lang="pl-PL" sz="4500" b="1" kern="1200">
              <a:solidFill>
                <a:schemeClr val="tx1"/>
              </a:solidFill>
            </a:rPr>
            <a:t>Cross-</a:t>
          </a:r>
          <a:r>
            <a:rPr lang="pl-PL" sz="4500" b="1" kern="1200" err="1">
              <a:solidFill>
                <a:schemeClr val="tx1"/>
              </a:solidFill>
            </a:rPr>
            <a:t>project</a:t>
          </a:r>
          <a:r>
            <a:rPr lang="pl-PL" sz="4500" b="1" kern="1200">
              <a:solidFill>
                <a:schemeClr val="tx1"/>
              </a:solidFill>
            </a:rPr>
            <a:t> </a:t>
          </a:r>
          <a:r>
            <a:rPr lang="pl-PL" sz="4500" b="1" kern="1200" err="1">
              <a:solidFill>
                <a:schemeClr val="tx1"/>
              </a:solidFill>
            </a:rPr>
            <a:t>collaborations</a:t>
          </a:r>
          <a:endParaRPr lang="pl-PL" sz="4500" b="1" kern="1200">
            <a:solidFill>
              <a:schemeClr val="tx1"/>
            </a:solidFill>
          </a:endParaRPr>
        </a:p>
      </dsp:txBody>
      <dsp:txXfrm>
        <a:off x="21807" y="8792638"/>
        <a:ext cx="4187907" cy="1908848"/>
      </dsp:txXfrm>
    </dsp:sp>
    <dsp:sp modelId="{D67C3267-F335-4643-8CE6-80C048A9717A}">
      <dsp:nvSpPr>
        <dsp:cNvPr id="0" name=""/>
        <dsp:cNvSpPr/>
      </dsp:nvSpPr>
      <dsp:spPr>
        <a:xfrm>
          <a:off x="4158605" y="8888468"/>
          <a:ext cx="2520001" cy="249614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80DE60A-2E66-4050-9721-4B668C209D29}">
      <dsp:nvSpPr>
        <dsp:cNvPr id="0" name=""/>
        <dsp:cNvSpPr/>
      </dsp:nvSpPr>
      <dsp:spPr>
        <a:xfrm>
          <a:off x="7294076" y="767171"/>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822450">
            <a:lnSpc>
              <a:spcPct val="100000"/>
            </a:lnSpc>
            <a:spcBef>
              <a:spcPct val="0"/>
            </a:spcBef>
            <a:spcAft>
              <a:spcPts val="1800"/>
            </a:spcAft>
            <a:buChar char="•"/>
          </a:pPr>
          <a:r>
            <a:rPr lang="pl-PL" sz="4000" kern="1200">
              <a:solidFill>
                <a:prstClr val="black">
                  <a:hueOff val="0"/>
                  <a:satOff val="0"/>
                  <a:lumOff val="0"/>
                  <a:alphaOff val="0"/>
                </a:prstClr>
              </a:solidFill>
              <a:latin typeface="+mn-lt"/>
              <a:ea typeface="+mn-ea"/>
              <a:cs typeface="+mn-cs"/>
            </a:rPr>
            <a:t>New </a:t>
          </a:r>
          <a:r>
            <a:rPr lang="pl-PL" sz="4000" kern="1200" err="1">
              <a:solidFill>
                <a:prstClr val="black">
                  <a:hueOff val="0"/>
                  <a:satOff val="0"/>
                  <a:lumOff val="0"/>
                  <a:alphaOff val="0"/>
                </a:prstClr>
              </a:solidFill>
              <a:latin typeface="+mn-lt"/>
              <a:ea typeface="+mn-ea"/>
              <a:cs typeface="+mn-cs"/>
            </a:rPr>
            <a:t>faculties</a:t>
          </a:r>
          <a:r>
            <a:rPr lang="pl-PL" sz="4000" kern="1200">
              <a:solidFill>
                <a:prstClr val="black">
                  <a:hueOff val="0"/>
                  <a:satOff val="0"/>
                  <a:lumOff val="0"/>
                  <a:alphaOff val="0"/>
                </a:prstClr>
              </a:solidFill>
              <a:latin typeface="+mn-lt"/>
              <a:ea typeface="+mn-ea"/>
              <a:cs typeface="+mn-cs"/>
            </a:rPr>
            <a:t> / </a:t>
          </a:r>
          <a:r>
            <a:rPr lang="pl-PL" sz="4000" kern="1200" err="1">
              <a:solidFill>
                <a:prstClr val="black">
                  <a:hueOff val="0"/>
                  <a:satOff val="0"/>
                  <a:lumOff val="0"/>
                  <a:alphaOff val="0"/>
                </a:prstClr>
              </a:solidFill>
              <a:latin typeface="+mn-lt"/>
              <a:ea typeface="+mn-ea"/>
              <a:cs typeface="+mn-cs"/>
            </a:rPr>
            <a:t>teaching</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programmes</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Uncorking</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a:t>
          </a:r>
        </a:p>
        <a:p>
          <a:pPr marL="285750" lvl="1" indent="-285750" algn="l" defTabSz="182245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Memberships</a:t>
          </a:r>
          <a:r>
            <a:rPr lang="pl-PL" sz="4000" kern="1200">
              <a:solidFill>
                <a:prstClr val="black">
                  <a:hueOff val="0"/>
                  <a:satOff val="0"/>
                  <a:lumOff val="0"/>
                  <a:alphaOff val="0"/>
                </a:prstClr>
              </a:solidFill>
              <a:latin typeface="+mn-lt"/>
              <a:ea typeface="+mn-ea"/>
              <a:cs typeface="+mn-cs"/>
            </a:rPr>
            <a:t> in networks and </a:t>
          </a:r>
          <a:r>
            <a:rPr lang="pl-PL" sz="4000" kern="1200" err="1">
              <a:solidFill>
                <a:prstClr val="black">
                  <a:hueOff val="0"/>
                  <a:satOff val="0"/>
                  <a:lumOff val="0"/>
                  <a:alphaOff val="0"/>
                </a:prstClr>
              </a:solidFill>
              <a:latin typeface="+mn-lt"/>
              <a:ea typeface="+mn-ea"/>
              <a:cs typeface="+mn-cs"/>
            </a:rPr>
            <a:t>working</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groups</a:t>
          </a:r>
          <a:endParaRPr lang="pl-PL" sz="4000" kern="1200">
            <a:solidFill>
              <a:prstClr val="black">
                <a:hueOff val="0"/>
                <a:satOff val="0"/>
                <a:lumOff val="0"/>
                <a:alphaOff val="0"/>
              </a:prstClr>
            </a:solidFill>
            <a:latin typeface="+mn-lt"/>
            <a:ea typeface="+mn-ea"/>
            <a:cs typeface="+mn-cs"/>
          </a:endParaRPr>
        </a:p>
        <a:p>
          <a:pPr marL="285750" lvl="1" indent="-285750" algn="l" defTabSz="182245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Studies</a:t>
          </a:r>
          <a:r>
            <a:rPr lang="pl-PL" sz="4000" kern="1200">
              <a:solidFill>
                <a:prstClr val="black">
                  <a:hueOff val="0"/>
                  <a:satOff val="0"/>
                  <a:lumOff val="0"/>
                  <a:alphaOff val="0"/>
                </a:prstClr>
              </a:solidFill>
              <a:latin typeface="+mn-lt"/>
              <a:ea typeface="+mn-ea"/>
              <a:cs typeface="+mn-cs"/>
            </a:rPr>
            <a:t>/</a:t>
          </a:r>
          <a:r>
            <a:rPr lang="pl-PL" sz="4000" kern="1200" err="1">
              <a:solidFill>
                <a:prstClr val="black">
                  <a:hueOff val="0"/>
                  <a:satOff val="0"/>
                  <a:lumOff val="0"/>
                  <a:alphaOff val="0"/>
                </a:prstClr>
              </a:solidFill>
              <a:latin typeface="+mn-lt"/>
              <a:ea typeface="+mn-ea"/>
              <a:cs typeface="+mn-cs"/>
            </a:rPr>
            <a:t>reseach</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papers</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utilised</a:t>
          </a:r>
          <a:r>
            <a:rPr lang="pl-PL" sz="4000" kern="1200">
              <a:solidFill>
                <a:prstClr val="black">
                  <a:hueOff val="0"/>
                  <a:satOff val="0"/>
                  <a:lumOff val="0"/>
                  <a:alphaOff val="0"/>
                </a:prstClr>
              </a:solidFill>
              <a:latin typeface="+mn-lt"/>
              <a:ea typeface="+mn-ea"/>
              <a:cs typeface="+mn-cs"/>
            </a:rPr>
            <a:t> for policy </a:t>
          </a:r>
          <a:r>
            <a:rPr lang="pl-PL" sz="4000" kern="1200" err="1">
              <a:solidFill>
                <a:prstClr val="black">
                  <a:hueOff val="0"/>
                  <a:satOff val="0"/>
                  <a:lumOff val="0"/>
                  <a:alphaOff val="0"/>
                </a:prstClr>
              </a:solidFill>
              <a:latin typeface="+mn-lt"/>
              <a:ea typeface="+mn-ea"/>
              <a:cs typeface="+mn-cs"/>
            </a:rPr>
            <a:t>making</a:t>
          </a:r>
          <a:endParaRPr lang="pl-PL" sz="4000" kern="1200">
            <a:solidFill>
              <a:prstClr val="black">
                <a:hueOff val="0"/>
                <a:satOff val="0"/>
                <a:lumOff val="0"/>
                <a:alphaOff val="0"/>
              </a:prstClr>
            </a:solidFill>
            <a:latin typeface="+mn-lt"/>
            <a:ea typeface="+mn-ea"/>
            <a:cs typeface="+mn-cs"/>
          </a:endParaRPr>
        </a:p>
        <a:p>
          <a:pPr marL="285750" lvl="1" indent="-285750" algn="l" defTabSz="1822450">
            <a:lnSpc>
              <a:spcPct val="100000"/>
            </a:lnSpc>
            <a:spcBef>
              <a:spcPct val="0"/>
            </a:spcBef>
            <a:spcAft>
              <a:spcPts val="1800"/>
            </a:spcAft>
            <a:buChar char="•"/>
          </a:pPr>
          <a:r>
            <a:rPr lang="pl-PL" sz="4000" kern="1200" dirty="0" err="1">
              <a:solidFill>
                <a:prstClr val="black">
                  <a:hueOff val="0"/>
                  <a:satOff val="0"/>
                  <a:lumOff val="0"/>
                  <a:alphaOff val="0"/>
                </a:prstClr>
              </a:solidFill>
              <a:latin typeface="+mn-lt"/>
              <a:ea typeface="+mn-ea"/>
              <a:cs typeface="+mn-cs"/>
            </a:rPr>
            <a:t>Presenting</a:t>
          </a:r>
          <a:r>
            <a:rPr lang="pl-PL" sz="4000" kern="1200" dirty="0">
              <a:solidFill>
                <a:prstClr val="black">
                  <a:hueOff val="0"/>
                  <a:satOff val="0"/>
                  <a:lumOff val="0"/>
                  <a:alphaOff val="0"/>
                </a:prstClr>
              </a:solidFill>
              <a:latin typeface="+mn-lt"/>
              <a:ea typeface="+mn-ea"/>
              <a:cs typeface="+mn-cs"/>
            </a:rPr>
            <a:t> </a:t>
          </a:r>
          <a:r>
            <a:rPr lang="pl-PL" sz="4000" kern="1200" dirty="0" err="1">
              <a:solidFill>
                <a:prstClr val="black">
                  <a:hueOff val="0"/>
                  <a:satOff val="0"/>
                  <a:lumOff val="0"/>
                  <a:alphaOff val="0"/>
                </a:prstClr>
              </a:solidFill>
              <a:latin typeface="+mn-lt"/>
              <a:ea typeface="+mn-ea"/>
              <a:cs typeface="+mn-cs"/>
            </a:rPr>
            <a:t>projects</a:t>
          </a:r>
          <a:r>
            <a:rPr lang="pl-PL" sz="4000" kern="1200" dirty="0">
              <a:solidFill>
                <a:prstClr val="black">
                  <a:hueOff val="0"/>
                  <a:satOff val="0"/>
                  <a:lumOff val="0"/>
                  <a:alphaOff val="0"/>
                </a:prstClr>
              </a:solidFill>
              <a:latin typeface="+mn-lt"/>
              <a:ea typeface="+mn-ea"/>
              <a:cs typeface="+mn-cs"/>
            </a:rPr>
            <a:t> </a:t>
          </a:r>
          <a:r>
            <a:rPr lang="pl-PL" sz="4000" kern="1200" dirty="0" err="1">
              <a:solidFill>
                <a:prstClr val="black">
                  <a:hueOff val="0"/>
                  <a:satOff val="0"/>
                  <a:lumOff val="0"/>
                  <a:alphaOff val="0"/>
                </a:prstClr>
              </a:solidFill>
              <a:latin typeface="+mn-lt"/>
              <a:ea typeface="+mn-ea"/>
              <a:cs typeface="+mn-cs"/>
            </a:rPr>
            <a:t>locally</a:t>
          </a:r>
          <a:r>
            <a:rPr lang="pl-PL" sz="4000" kern="1200" dirty="0">
              <a:solidFill>
                <a:prstClr val="black">
                  <a:hueOff val="0"/>
                  <a:satOff val="0"/>
                  <a:lumOff val="0"/>
                  <a:alphaOff val="0"/>
                </a:prstClr>
              </a:solidFill>
              <a:latin typeface="+mn-lt"/>
              <a:ea typeface="+mn-ea"/>
              <a:cs typeface="+mn-cs"/>
            </a:rPr>
            <a:t> and </a:t>
          </a:r>
          <a:r>
            <a:rPr lang="pl-PL" sz="4000" kern="1200" dirty="0" err="1">
              <a:solidFill>
                <a:prstClr val="black">
                  <a:hueOff val="0"/>
                  <a:satOff val="0"/>
                  <a:lumOff val="0"/>
                  <a:alphaOff val="0"/>
                </a:prstClr>
              </a:solidFill>
              <a:latin typeface="+mn-lt"/>
              <a:ea typeface="+mn-ea"/>
              <a:cs typeface="+mn-cs"/>
            </a:rPr>
            <a:t>internationally</a:t>
          </a:r>
          <a:endParaRPr lang="pl-PL" sz="4000" kern="1200" dirty="0">
            <a:solidFill>
              <a:prstClr val="black">
                <a:hueOff val="0"/>
                <a:satOff val="0"/>
                <a:lumOff val="0"/>
                <a:alphaOff val="0"/>
              </a:prstClr>
            </a:solidFill>
            <a:latin typeface="+mn-lt"/>
            <a:ea typeface="+mn-ea"/>
            <a:cs typeface="+mn-cs"/>
          </a:endParaRPr>
        </a:p>
      </dsp:txBody>
      <dsp:txXfrm>
        <a:off x="7294076" y="767171"/>
        <a:ext cx="5946828" cy="8655295"/>
      </dsp:txXfrm>
    </dsp:sp>
    <dsp:sp modelId="{567060CC-6734-489F-B0CE-65FCDF9FEF16}">
      <dsp:nvSpPr>
        <dsp:cNvPr id="0" name=""/>
        <dsp:cNvSpPr/>
      </dsp:nvSpPr>
      <dsp:spPr>
        <a:xfrm>
          <a:off x="7194288" y="8799455"/>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57150" bIns="0" numCol="1" spcCol="1270" anchor="ctr" anchorCtr="0">
          <a:noAutofit/>
        </a:bodyPr>
        <a:lstStyle/>
        <a:p>
          <a:pPr marL="0" lvl="0" indent="0" algn="l" defTabSz="2000250">
            <a:lnSpc>
              <a:spcPct val="90000"/>
            </a:lnSpc>
            <a:spcBef>
              <a:spcPct val="0"/>
            </a:spcBef>
            <a:spcAft>
              <a:spcPct val="35000"/>
            </a:spcAft>
            <a:buNone/>
          </a:pPr>
          <a:r>
            <a:rPr lang="pl-PL" sz="4500" b="1" kern="1200" err="1"/>
            <a:t>Advocacy</a:t>
          </a:r>
          <a:r>
            <a:rPr lang="pl-PL" sz="4500" b="1" kern="1200"/>
            <a:t> and lobbying</a:t>
          </a:r>
        </a:p>
      </dsp:txBody>
      <dsp:txXfrm>
        <a:off x="7194288" y="8799455"/>
        <a:ext cx="4187907" cy="1908848"/>
      </dsp:txXfrm>
    </dsp:sp>
    <dsp:sp modelId="{FCE66478-5FAF-4115-B64E-DDED7A662918}">
      <dsp:nvSpPr>
        <dsp:cNvPr id="0" name=""/>
        <dsp:cNvSpPr/>
      </dsp:nvSpPr>
      <dsp:spPr>
        <a:xfrm>
          <a:off x="11323926" y="8908917"/>
          <a:ext cx="2534321" cy="246888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DDD4F8A-FBB9-4931-886C-8C0F2C478CD0}">
      <dsp:nvSpPr>
        <dsp:cNvPr id="0" name=""/>
        <dsp:cNvSpPr/>
      </dsp:nvSpPr>
      <dsp:spPr>
        <a:xfrm>
          <a:off x="14473717" y="767171"/>
          <a:ext cx="5946828" cy="8655295"/>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100000"/>
            </a:lnSpc>
            <a:spcBef>
              <a:spcPct val="0"/>
            </a:spcBef>
            <a:spcAft>
              <a:spcPts val="1800"/>
            </a:spcAft>
            <a:buChar char="•"/>
          </a:pPr>
          <a:r>
            <a:rPr lang="pl-PL" sz="4000" kern="1200" dirty="0">
              <a:solidFill>
                <a:prstClr val="black">
                  <a:hueOff val="0"/>
                  <a:satOff val="0"/>
                  <a:lumOff val="0"/>
                  <a:alphaOff val="0"/>
                </a:prstClr>
              </a:solidFill>
              <a:latin typeface="+mn-lt"/>
              <a:ea typeface="+mn-ea"/>
              <a:cs typeface="+mn-cs"/>
            </a:rPr>
            <a:t>Inclusive </a:t>
          </a:r>
          <a:r>
            <a:rPr lang="pl-PL" sz="4000" kern="1200" dirty="0" err="1">
              <a:solidFill>
                <a:prstClr val="black">
                  <a:hueOff val="0"/>
                  <a:satOff val="0"/>
                  <a:lumOff val="0"/>
                  <a:alphaOff val="0"/>
                </a:prstClr>
              </a:solidFill>
              <a:latin typeface="+mn-lt"/>
              <a:ea typeface="+mn-ea"/>
              <a:cs typeface="+mn-cs"/>
            </a:rPr>
            <a:t>Entrepreneurship</a:t>
          </a:r>
          <a:r>
            <a:rPr lang="pl-PL" sz="4000" kern="1200" dirty="0">
              <a:solidFill>
                <a:prstClr val="black">
                  <a:hueOff val="0"/>
                  <a:satOff val="0"/>
                  <a:lumOff val="0"/>
                  <a:alphaOff val="0"/>
                </a:prstClr>
              </a:solidFill>
              <a:latin typeface="+mn-lt"/>
              <a:ea typeface="+mn-ea"/>
              <a:cs typeface="+mn-cs"/>
            </a:rPr>
            <a:t> (</a:t>
          </a:r>
          <a:r>
            <a:rPr lang="pl-PL" sz="4000" i="1" kern="1200" dirty="0">
              <a:solidFill>
                <a:prstClr val="black">
                  <a:hueOff val="0"/>
                  <a:satOff val="0"/>
                  <a:lumOff val="0"/>
                  <a:alphaOff val="0"/>
                </a:prstClr>
              </a:solidFill>
              <a:latin typeface="+mn-lt"/>
              <a:ea typeface="+mn-ea"/>
              <a:cs typeface="+mn-cs"/>
            </a:rPr>
            <a:t>YENESIS</a:t>
          </a:r>
          <a:r>
            <a:rPr lang="pl-PL" sz="4000" kern="1200" dirty="0">
              <a:solidFill>
                <a:prstClr val="black">
                  <a:hueOff val="0"/>
                  <a:satOff val="0"/>
                  <a:lumOff val="0"/>
                  <a:alphaOff val="0"/>
                </a:prstClr>
              </a:solidFill>
              <a:latin typeface="+mn-lt"/>
              <a:ea typeface="+mn-ea"/>
              <a:cs typeface="+mn-cs"/>
            </a:rPr>
            <a:t>, 2022)</a:t>
          </a:r>
        </a:p>
        <a:p>
          <a:pPr marL="285750" lvl="1" indent="-285750" algn="l" defTabSz="177800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Crystal</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Wing</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Inclusion</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through</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sports</a:t>
          </a:r>
          <a:r>
            <a:rPr lang="pl-PL" sz="4000" kern="1200">
              <a:solidFill>
                <a:prstClr val="black">
                  <a:hueOff val="0"/>
                  <a:satOff val="0"/>
                  <a:lumOff val="0"/>
                  <a:alphaOff val="0"/>
                </a:prstClr>
              </a:solidFill>
              <a:latin typeface="+mn-lt"/>
              <a:ea typeface="+mn-ea"/>
              <a:cs typeface="+mn-cs"/>
            </a:rPr>
            <a:t>…, 2021)</a:t>
          </a:r>
        </a:p>
        <a:p>
          <a:pPr marL="285750" lvl="1" indent="-285750" algn="l" defTabSz="1778000">
            <a:lnSpc>
              <a:spcPct val="100000"/>
            </a:lnSpc>
            <a:spcBef>
              <a:spcPct val="0"/>
            </a:spcBef>
            <a:spcAft>
              <a:spcPts val="1800"/>
            </a:spcAft>
            <a:buChar char="•"/>
          </a:pPr>
          <a:r>
            <a:rPr lang="pl-PL" sz="4000" kern="1200">
              <a:solidFill>
                <a:prstClr val="black">
                  <a:hueOff val="0"/>
                  <a:satOff val="0"/>
                  <a:lumOff val="0"/>
                  <a:alphaOff val="0"/>
                </a:prstClr>
              </a:solidFill>
              <a:latin typeface="+mn-lt"/>
              <a:ea typeface="+mn-ea"/>
              <a:cs typeface="+mn-cs"/>
            </a:rPr>
            <a:t>Best </a:t>
          </a:r>
          <a:r>
            <a:rPr lang="pl-PL" sz="4000" kern="1200" err="1">
              <a:solidFill>
                <a:prstClr val="black">
                  <a:hueOff val="0"/>
                  <a:satOff val="0"/>
                  <a:lumOff val="0"/>
                  <a:alphaOff val="0"/>
                </a:prstClr>
              </a:solidFill>
              <a:latin typeface="+mn-lt"/>
              <a:ea typeface="+mn-ea"/>
              <a:cs typeface="+mn-cs"/>
            </a:rPr>
            <a:t>practice</a:t>
          </a:r>
          <a:r>
            <a:rPr lang="pl-PL" sz="4000" kern="1200">
              <a:solidFill>
                <a:prstClr val="black">
                  <a:hueOff val="0"/>
                  <a:satOff val="0"/>
                  <a:lumOff val="0"/>
                  <a:alphaOff val="0"/>
                </a:prstClr>
              </a:solidFill>
              <a:latin typeface="+mn-lt"/>
              <a:ea typeface="+mn-ea"/>
              <a:cs typeface="+mn-cs"/>
            </a:rPr>
            <a:t> by </a:t>
          </a:r>
          <a:r>
            <a:rPr lang="pl-PL" sz="4000" kern="1200" err="1">
              <a:solidFill>
                <a:prstClr val="black">
                  <a:hueOff val="0"/>
                  <a:satOff val="0"/>
                  <a:lumOff val="0"/>
                  <a:alphaOff val="0"/>
                </a:prstClr>
              </a:solidFill>
              <a:latin typeface="+mn-lt"/>
              <a:ea typeface="+mn-ea"/>
              <a:cs typeface="+mn-cs"/>
            </a:rPr>
            <a:t>SHOUT</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Social</a:t>
          </a:r>
          <a:r>
            <a:rPr lang="pl-PL" sz="4000" i="1"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Innovators</a:t>
          </a:r>
          <a:r>
            <a:rPr lang="pl-PL" sz="4000" kern="1200">
              <a:solidFill>
                <a:prstClr val="black">
                  <a:hueOff val="0"/>
                  <a:satOff val="0"/>
                  <a:lumOff val="0"/>
                  <a:alphaOff val="0"/>
                </a:prstClr>
              </a:solidFill>
              <a:latin typeface="+mn-lt"/>
              <a:ea typeface="+mn-ea"/>
              <a:cs typeface="+mn-cs"/>
            </a:rPr>
            <a:t>, 2021)</a:t>
          </a:r>
        </a:p>
        <a:p>
          <a:pPr marL="285750" lvl="1" indent="-285750" algn="l" defTabSz="1778000">
            <a:lnSpc>
              <a:spcPct val="100000"/>
            </a:lnSpc>
            <a:spcBef>
              <a:spcPct val="0"/>
            </a:spcBef>
            <a:spcAft>
              <a:spcPts val="1800"/>
            </a:spcAft>
            <a:buChar char="•"/>
          </a:pPr>
          <a:r>
            <a:rPr lang="pl-PL" sz="4000" kern="1200" err="1">
              <a:solidFill>
                <a:prstClr val="black">
                  <a:hueOff val="0"/>
                  <a:satOff val="0"/>
                  <a:lumOff val="0"/>
                  <a:alphaOff val="0"/>
                </a:prstClr>
              </a:solidFill>
              <a:latin typeface="+mn-lt"/>
              <a:ea typeface="+mn-ea"/>
              <a:cs typeface="+mn-cs"/>
            </a:rPr>
            <a:t>CEDEFOP</a:t>
          </a:r>
          <a:r>
            <a:rPr lang="pl-PL" sz="4000" kern="1200">
              <a:solidFill>
                <a:prstClr val="black">
                  <a:hueOff val="0"/>
                  <a:satOff val="0"/>
                  <a:lumOff val="0"/>
                  <a:alphaOff val="0"/>
                </a:prstClr>
              </a:solidFill>
              <a:latin typeface="+mn-lt"/>
              <a:ea typeface="+mn-ea"/>
              <a:cs typeface="+mn-cs"/>
            </a:rPr>
            <a:t> </a:t>
          </a:r>
          <a:r>
            <a:rPr lang="pl-PL" sz="4000" kern="1200" err="1">
              <a:solidFill>
                <a:prstClr val="black">
                  <a:hueOff val="0"/>
                  <a:satOff val="0"/>
                  <a:lumOff val="0"/>
                  <a:alphaOff val="0"/>
                </a:prstClr>
              </a:solidFill>
              <a:latin typeface="+mn-lt"/>
              <a:ea typeface="+mn-ea"/>
              <a:cs typeface="+mn-cs"/>
            </a:rPr>
            <a:t>recognition</a:t>
          </a:r>
          <a:r>
            <a:rPr lang="pl-PL" sz="4000" kern="1200">
              <a:solidFill>
                <a:prstClr val="black">
                  <a:hueOff val="0"/>
                  <a:satOff val="0"/>
                  <a:lumOff val="0"/>
                  <a:alphaOff val="0"/>
                </a:prstClr>
              </a:solidFill>
              <a:latin typeface="+mn-lt"/>
              <a:ea typeface="+mn-ea"/>
              <a:cs typeface="+mn-cs"/>
            </a:rPr>
            <a:t> (</a:t>
          </a:r>
          <a:r>
            <a:rPr lang="pl-PL" sz="4000" i="1" kern="1200" err="1">
              <a:solidFill>
                <a:prstClr val="black">
                  <a:hueOff val="0"/>
                  <a:satOff val="0"/>
                  <a:lumOff val="0"/>
                  <a:alphaOff val="0"/>
                </a:prstClr>
              </a:solidFill>
              <a:latin typeface="+mn-lt"/>
              <a:ea typeface="+mn-ea"/>
              <a:cs typeface="+mn-cs"/>
            </a:rPr>
            <a:t>YouthSHARE</a:t>
          </a:r>
          <a:r>
            <a:rPr lang="pl-PL" sz="4000" kern="1200">
              <a:solidFill>
                <a:prstClr val="black">
                  <a:hueOff val="0"/>
                  <a:satOff val="0"/>
                  <a:lumOff val="0"/>
                  <a:alphaOff val="0"/>
                </a:prstClr>
              </a:solidFill>
              <a:latin typeface="+mn-lt"/>
              <a:ea typeface="+mn-ea"/>
              <a:cs typeface="+mn-cs"/>
            </a:rPr>
            <a:t>, 2021</a:t>
          </a:r>
          <a:r>
            <a:rPr lang="pl-PL" sz="4000" kern="1200">
              <a:latin typeface="+mn-lt"/>
            </a:rPr>
            <a:t>)</a:t>
          </a:r>
        </a:p>
        <a:p>
          <a:pPr marL="285750" lvl="1" indent="-285750" algn="l" defTabSz="1778000">
            <a:lnSpc>
              <a:spcPct val="90000"/>
            </a:lnSpc>
            <a:spcBef>
              <a:spcPct val="0"/>
            </a:spcBef>
            <a:spcAft>
              <a:spcPct val="15000"/>
            </a:spcAft>
            <a:buChar char="•"/>
          </a:pPr>
          <a:endParaRPr lang="pl-PL" sz="4000" kern="1200">
            <a:latin typeface="+mn-lt"/>
          </a:endParaRPr>
        </a:p>
      </dsp:txBody>
      <dsp:txXfrm>
        <a:off x="14473717" y="767171"/>
        <a:ext cx="5946828" cy="8655295"/>
      </dsp:txXfrm>
    </dsp:sp>
    <dsp:sp modelId="{74845332-CAAE-40B6-8580-A7402E74044D}">
      <dsp:nvSpPr>
        <dsp:cNvPr id="0" name=""/>
        <dsp:cNvSpPr/>
      </dsp:nvSpPr>
      <dsp:spPr>
        <a:xfrm>
          <a:off x="14373929" y="8799455"/>
          <a:ext cx="5946828" cy="1908848"/>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57150" bIns="0" numCol="1" spcCol="1270" anchor="ctr" anchorCtr="0">
          <a:noAutofit/>
        </a:bodyPr>
        <a:lstStyle/>
        <a:p>
          <a:pPr marL="0" lvl="0" indent="0" algn="l" defTabSz="2000250">
            <a:lnSpc>
              <a:spcPct val="90000"/>
            </a:lnSpc>
            <a:spcBef>
              <a:spcPct val="0"/>
            </a:spcBef>
            <a:spcAft>
              <a:spcPct val="35000"/>
            </a:spcAft>
            <a:buNone/>
          </a:pPr>
          <a:r>
            <a:rPr lang="pl-PL" sz="4500" b="1" kern="1200" err="1"/>
            <a:t>Awards</a:t>
          </a:r>
          <a:r>
            <a:rPr lang="pl-PL" sz="4500" b="1" kern="1200"/>
            <a:t> and </a:t>
          </a:r>
          <a:r>
            <a:rPr lang="pl-PL" sz="4500" b="1" kern="1200" err="1"/>
            <a:t>recognitions</a:t>
          </a:r>
          <a:endParaRPr lang="pl-PL" sz="4500" b="1" kern="1200"/>
        </a:p>
      </dsp:txBody>
      <dsp:txXfrm>
        <a:off x="14373929" y="8799455"/>
        <a:ext cx="4187907" cy="1908848"/>
      </dsp:txXfrm>
    </dsp:sp>
    <dsp:sp modelId="{3DD5B111-F708-452D-B277-1708AC4947FA}">
      <dsp:nvSpPr>
        <dsp:cNvPr id="0" name=""/>
        <dsp:cNvSpPr/>
      </dsp:nvSpPr>
      <dsp:spPr>
        <a:xfrm>
          <a:off x="18522654" y="8908917"/>
          <a:ext cx="2496148" cy="246888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27/06/2023</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first photo was made during a communications workshop organized for the Active Youth projects in 2019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1</a:t>
            </a:fld>
            <a:endParaRPr lang="en-GB"/>
          </a:p>
        </p:txBody>
      </p:sp>
    </p:spTree>
    <p:extLst>
      <p:ext uri="{BB962C8B-B14F-4D97-AF65-F5344CB8AC3E}">
        <p14:creationId xmlns:p14="http://schemas.microsoft.com/office/powerpoint/2010/main" val="136214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taken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Direction Employment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during one of the outreach campaigns (Lithuania). </a:t>
            </a:r>
            <a:r>
              <a:rPr lang="pl-PL" sz="1800" dirty="0">
                <a:effectLst/>
                <a:latin typeface="Calibri" panose="020F0502020204030204" pitchFamily="34" charset="0"/>
                <a:ea typeface="Calibri" panose="020F0502020204030204" pitchFamily="34" charset="0"/>
                <a:cs typeface="Times New Roman" panose="02020603050405020304" pitchFamily="18" charset="0"/>
              </a:rPr>
              <a:t>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an innovative training program for vulnerable young people, which enhances their employability in high-technology industries and the IT sector. The project operated (as it is coming to an end in March) in Bulgaria, Lithuania, Italy, Slovenia and Portugal. It targeted young people between the ages of 17 and 29, from different vulnerable groups - Roma, refugees, LGBTI people, young people growing up in extreme poverty and those who have dropped out of school.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10</a:t>
            </a:fld>
            <a:endParaRPr lang="en-GB"/>
          </a:p>
        </p:txBody>
      </p:sp>
    </p:spTree>
    <p:extLst>
      <p:ext uri="{BB962C8B-B14F-4D97-AF65-F5344CB8AC3E}">
        <p14:creationId xmlns:p14="http://schemas.microsoft.com/office/powerpoint/2010/main" val="402546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presented are but a fraction of achievements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outside of the basic scope of projects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FO we’d like to think we had our part in those through encouraging the project promoters and enabling them in their pursuit of goals.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especially proud for the cross-project and also cross-funds collaborations. And in your final year of implementation, we will focus on further networking of the project promoters hoping to spark even more ideas.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828252"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11</a:t>
            </a:fld>
            <a:endParaRPr lang="en-GB"/>
          </a:p>
        </p:txBody>
      </p:sp>
    </p:spTree>
    <p:extLst>
      <p:ext uri="{BB962C8B-B14F-4D97-AF65-F5344CB8AC3E}">
        <p14:creationId xmlns:p14="http://schemas.microsoft.com/office/powerpoint/2010/main" val="190109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Photo from </a:t>
            </a:r>
            <a:r>
              <a:rPr lang="pl-PL" dirty="0" err="1"/>
              <a:t>Annual</a:t>
            </a:r>
            <a:r>
              <a:rPr lang="pl-PL" dirty="0"/>
              <a:t> </a:t>
            </a:r>
            <a:r>
              <a:rPr lang="pl-PL" dirty="0" err="1"/>
              <a:t>Seminar</a:t>
            </a:r>
            <a:r>
              <a:rPr lang="pl-PL" dirty="0"/>
              <a:t> 2022 (</a:t>
            </a:r>
            <a:r>
              <a:rPr lang="pl-PL" dirty="0" err="1"/>
              <a:t>Brussels</a:t>
            </a:r>
            <a:r>
              <a:rPr lang="pl-PL" dirty="0"/>
              <a:t>, 13-14 </a:t>
            </a:r>
            <a:r>
              <a:rPr lang="pl-PL" dirty="0" err="1"/>
              <a:t>December</a:t>
            </a:r>
            <a:r>
              <a:rPr lang="pl-PL" dirty="0"/>
              <a:t>)</a:t>
            </a:r>
          </a:p>
          <a:p>
            <a:endParaRPr lang="pl-PL"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Having a bird’s-eye view on the projects may result with losing the humane perspective and seeing the projects as numbers: indicators achieved, target groups reached, grant spent… Obviously this is important for the FO, the FMO and the Donors. But I hope this presentation has also shown the people behind those numbers. </a:t>
            </a:r>
            <a:r>
              <a:rPr lang="en-US" sz="1800">
                <a:effectLst/>
                <a:latin typeface="Calibri" panose="020F0502020204030204" pitchFamily="34" charset="0"/>
                <a:ea typeface="Calibri" panose="020F0502020204030204" pitchFamily="34" charset="0"/>
                <a:cs typeface="Times New Roman" panose="02020603050405020304" pitchFamily="18" charset="0"/>
              </a:rPr>
              <a:t>First and foremost, the beneficiaries supported but also the amazing and dedicated project teams: the coordinators, facilitators, mentors, trainers, researchers and many more people working together to achieve the project goals. </a:t>
            </a:r>
            <a:endParaRPr lang="pl-PL"/>
          </a:p>
        </p:txBody>
      </p:sp>
      <p:sp>
        <p:nvSpPr>
          <p:cNvPr id="4" name="Symbol zastępczy numeru slajdu 3"/>
          <p:cNvSpPr>
            <a:spLocks noGrp="1"/>
          </p:cNvSpPr>
          <p:nvPr>
            <p:ph type="sldNum" sz="quarter" idx="5"/>
          </p:nvPr>
        </p:nvSpPr>
        <p:spPr/>
        <p:txBody>
          <a:bodyPr/>
          <a:lstStyle/>
          <a:p>
            <a:fld id="{F9DA259D-87B2-48A8-8896-0559A1CBD787}" type="slidenum">
              <a:rPr lang="en-GB" smtClean="0"/>
              <a:t>12</a:t>
            </a:fld>
            <a:endParaRPr lang="en-GB"/>
          </a:p>
        </p:txBody>
      </p:sp>
    </p:spTree>
    <p:extLst>
      <p:ext uri="{BB962C8B-B14F-4D97-AF65-F5344CB8AC3E}">
        <p14:creationId xmlns:p14="http://schemas.microsoft.com/office/powerpoint/2010/main" val="54219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photo was taken during one of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Blue Generation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courses, focusing on sustainable careers in blue economy in Greece, Spain, Portugal, Bulgaria and Poland with EPs from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Belgium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Germany</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Iceland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N</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orway</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project in its first phase reached to over 2 thousand young people and is currently continuing phase 2 under the restricted call.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2</a:t>
            </a:fld>
            <a:endParaRPr lang="en-GB"/>
          </a:p>
        </p:txBody>
      </p:sp>
    </p:spTree>
    <p:extLst>
      <p:ext uri="{BB962C8B-B14F-4D97-AF65-F5344CB8AC3E}">
        <p14:creationId xmlns:p14="http://schemas.microsoft.com/office/powerpoint/2010/main" val="71738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1828252" rtl="0" eaLnBrk="1" fontAlgn="auto" latinLnBrk="0" hangingPunct="1">
              <a:lnSpc>
                <a:spcPct val="100000"/>
              </a:lnSpc>
              <a:spcBef>
                <a:spcPts val="0"/>
              </a:spcBef>
              <a:spcAft>
                <a:spcPts val="0"/>
              </a:spcAft>
              <a:buClrTx/>
              <a:buSzTx/>
              <a:buFontTx/>
              <a:buNone/>
              <a:tabLst/>
              <a:defRPr/>
            </a:pPr>
            <a:r>
              <a:rPr lang="pl-PL" sz="1800" dirty="0">
                <a:effectLst/>
                <a:latin typeface="Calibri" panose="020F0502020204030204" pitchFamily="34" charset="0"/>
                <a:ea typeface="Calibri" panose="020F0502020204030204" pitchFamily="34" charset="0"/>
                <a:cs typeface="Times New Roman" panose="02020603050405020304" pitchFamily="18" charset="0"/>
              </a:rPr>
              <a:t>Here we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see</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regional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funds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organised</a:t>
            </a:r>
            <a:r>
              <a:rPr lang="pl-PL" sz="1800" dirty="0">
                <a:effectLst/>
                <a:latin typeface="Calibri" panose="020F0502020204030204" pitchFamily="34" charset="0"/>
                <a:ea typeface="Calibri" panose="020F0502020204030204" pitchFamily="34" charset="0"/>
                <a:cs typeface="Times New Roman" panose="02020603050405020304" pitchFamily="18" charset="0"/>
              </a:rPr>
              <a:t> by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thematic</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area</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1828252" rtl="0" eaLnBrk="1" fontAlgn="auto" latinLnBrk="0" hangingPunct="1">
              <a:lnSpc>
                <a:spcPct val="100000"/>
              </a:lnSpc>
              <a:spcBef>
                <a:spcPts val="0"/>
              </a:spcBef>
              <a:spcAft>
                <a:spcPts val="0"/>
              </a:spcAft>
              <a:buClrTx/>
              <a:buSzTx/>
              <a:buFontTx/>
              <a:buNone/>
              <a:tabLst/>
              <a:defRP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828252"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RF-YOUTH is placed on the verge of the three areas: The main focus is obviously the youth employment, but the projects’ approaches contribute also to increased education and competitiveness and to green economy.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3</a:t>
            </a:fld>
            <a:endParaRPr lang="en-GB"/>
          </a:p>
        </p:txBody>
      </p:sp>
    </p:spTree>
    <p:extLst>
      <p:ext uri="{BB962C8B-B14F-4D97-AF65-F5344CB8AC3E}">
        <p14:creationId xmlns:p14="http://schemas.microsoft.com/office/powerpoint/2010/main" val="64027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RF-YOUTH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projects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contribute</a:t>
            </a:r>
            <a:r>
              <a:rPr lang="pl-PL" sz="1800" dirty="0">
                <a:effectLst/>
                <a:latin typeface="Calibri" panose="020F0502020204030204" pitchFamily="34" charset="0"/>
                <a:ea typeface="Calibri" panose="020F0502020204030204" pitchFamily="34" charset="0"/>
                <a:cs typeface="Times New Roman" panose="02020603050405020304" pitchFamily="18" charset="0"/>
              </a:rPr>
              <a:t> to the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overall</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pl-PL" sz="1800" dirty="0">
                <a:effectLst/>
                <a:latin typeface="Calibri" panose="020F0502020204030204" pitchFamily="34" charset="0"/>
                <a:ea typeface="Calibri" panose="020F0502020204030204" pitchFamily="34" charset="0"/>
                <a:cs typeface="Times New Roman" panose="02020603050405020304" pitchFamily="18" charset="0"/>
              </a:rPr>
              <a:t> of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decreasing</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youth</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unemployment</a:t>
            </a:r>
            <a:r>
              <a:rPr lang="pl-PL" sz="1800" dirty="0">
                <a:effectLst/>
                <a:latin typeface="Calibri" panose="020F0502020204030204" pitchFamily="34" charset="0"/>
                <a:ea typeface="Calibri" panose="020F0502020204030204" pitchFamily="34" charset="0"/>
                <a:cs typeface="Times New Roman" panose="02020603050405020304" pitchFamily="18" charset="0"/>
              </a:rPr>
              <a:t> in Europe, but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vary</a:t>
            </a:r>
            <a:r>
              <a:rPr lang="pl-PL" sz="1800" dirty="0">
                <a:effectLst/>
                <a:latin typeface="Calibri" panose="020F0502020204030204" pitchFamily="34" charset="0"/>
                <a:ea typeface="Calibri" panose="020F0502020204030204" pitchFamily="34" charset="0"/>
                <a:cs typeface="Times New Roman" panose="02020603050405020304" pitchFamily="18" charset="0"/>
              </a:rPr>
              <a:t> in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approaches</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taken</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F9DA259D-87B2-48A8-8896-0559A1CBD787}" type="slidenum">
              <a:rPr lang="en-GB" smtClean="0"/>
              <a:t>4</a:t>
            </a:fld>
            <a:endParaRPr lang="en-GB"/>
          </a:p>
        </p:txBody>
      </p:sp>
    </p:spTree>
    <p:extLst>
      <p:ext uri="{BB962C8B-B14F-4D97-AF65-F5344CB8AC3E}">
        <p14:creationId xmlns:p14="http://schemas.microsoft.com/office/powerpoint/2010/main" val="344395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gn="just">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is taken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FOLM</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The outdoor learning method was developed by EP (University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Edinbough</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adopted to the project, focusing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activisation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youth in Cantabria (Spain),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Varmia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Mazuria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(Poland) and Mid West (Ireland). The project served over 900 NEETs with motivational training in a natural setting, coaching and career advice. The method and policy recommendations have been appreciated by a network of stakeholders, who will continue to use it in their work with unemployed youth.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5</a:t>
            </a:fld>
            <a:endParaRPr lang="en-GB"/>
          </a:p>
        </p:txBody>
      </p:sp>
    </p:spTree>
    <p:extLst>
      <p:ext uri="{BB962C8B-B14F-4D97-AF65-F5344CB8AC3E}">
        <p14:creationId xmlns:p14="http://schemas.microsoft.com/office/powerpoint/2010/main" val="4228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bold are the Beneficiary States, from which the Lead Partners are eligible.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Noticeable high participation of entities from Italy and Spain in RF-YOUTH.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Beneficiary partners from neighboring countries: 5 from Albania, 5 from Bosnia, 5 from North Macedonia, 2 from Montenegro, 4 from Ukraine, 1 from Turkey and 1 from Russia (suspended).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EU EPs include 4 entities from UK (eligible under Active Youth call).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3 IOs are: World Bank, ILO (International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Labour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Organization) and EPLO (European Public Law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terms of legal form, the PPs are very different with consortia often representing public, private and non-governmental sectors. A lot of NGOs obviously, but also universities and research institutions, private entities and local/regional authorities (even some ministries and national level public entities).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6</a:t>
            </a:fld>
            <a:endParaRPr lang="en-GB"/>
          </a:p>
        </p:txBody>
      </p:sp>
    </p:spTree>
    <p:extLst>
      <p:ext uri="{BB962C8B-B14F-4D97-AF65-F5344CB8AC3E}">
        <p14:creationId xmlns:p14="http://schemas.microsoft.com/office/powerpoint/2010/main" val="27290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342900" lvl="0" indent="-342900">
              <a:lnSpc>
                <a:spcPct val="107000"/>
              </a:lnSpc>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Photo from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Inclusion through sports</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which delivers outstanding outreach to children and their families across Europe.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fld id="{F9DA259D-87B2-48A8-8896-0559A1CBD787}" type="slidenum">
              <a:rPr lang="en-GB" smtClean="0"/>
              <a:t>7</a:t>
            </a:fld>
            <a:endParaRPr lang="en-GB"/>
          </a:p>
        </p:txBody>
      </p:sp>
    </p:spTree>
    <p:extLst>
      <p:ext uri="{BB962C8B-B14F-4D97-AF65-F5344CB8AC3E}">
        <p14:creationId xmlns:p14="http://schemas.microsoft.com/office/powerpoint/2010/main" val="218579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staring point was different for projects under each call.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Active Youth</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been probably most impacted by COVID, but projects have shown amazing resilience and, with FO support, endured.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 Challenges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selection process was probably the most difficult (as it was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very</a:t>
            </a:r>
            <a:r>
              <a:rPr lang="pl-PL"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competitive</a:t>
            </a:r>
            <a:r>
              <a:rPr lang="pl-PL"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quite length</a:t>
            </a:r>
            <a:r>
              <a:rPr lang="pl-PL" sz="1800" dirty="0">
                <a:effectLst/>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Once the projects started, they faced minor issues until the Russian aggression in February 2022. 3 projects were directly impacted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TBFVnet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 Russian partner suspended and CBWM and EU-WATERRES with UA partners impacted). But several others also included Ukraine as territory of their activity, even if only via dissemination and knowledge sharing. And had to modify their plans (e.g. CODE Europe and abovementioned CSS4CCU).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Unlocking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project started already in (post-)pandemic reality. What we noticed is that the one step procedure, lack of orientation sessions (because of the procedure and the restrictions), fully online onboarding after selection resulted in lesser personal connection between experts on the FO side and the project promoters</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W</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hich</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difficult to create on a later stage. And requires more efforts on both sides to achieve common understanding.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Overall good results, the goals were mostly achieved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few projects struggling a bit are under our close monitoring. The project promoters and active, engaged and highly motivated. We as FO see no major threats to the project implementation and achievement of planned results.</a:t>
            </a:r>
          </a:p>
          <a:p>
            <a:endParaRPr lang="pl-PL" dirty="0"/>
          </a:p>
        </p:txBody>
      </p:sp>
      <p:sp>
        <p:nvSpPr>
          <p:cNvPr id="4" name="Symbol zastępczy numeru slajdu 3"/>
          <p:cNvSpPr>
            <a:spLocks noGrp="1"/>
          </p:cNvSpPr>
          <p:nvPr>
            <p:ph type="sldNum" sz="quarter" idx="5"/>
          </p:nvPr>
        </p:nvSpPr>
        <p:spPr/>
        <p:txBody>
          <a:bodyPr/>
          <a:lstStyle/>
          <a:p>
            <a:fld id="{F9DA259D-87B2-48A8-8896-0559A1CBD787}" type="slidenum">
              <a:rPr lang="en-GB" smtClean="0"/>
              <a:t>8</a:t>
            </a:fld>
            <a:endParaRPr lang="en-GB"/>
          </a:p>
        </p:txBody>
      </p:sp>
    </p:spTree>
    <p:extLst>
      <p:ext uri="{BB962C8B-B14F-4D97-AF65-F5344CB8AC3E}">
        <p14:creationId xmlns:p14="http://schemas.microsoft.com/office/powerpoint/2010/main" val="151162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projects, being so individual, bring a variety of tangible results (products). Reports, research papers, models, modules, platforms, toolkits etc. But more importantly they bring a change that is </a:t>
            </a:r>
            <a:r>
              <a:rPr lang="pl-PL" sz="1800" dirty="0">
                <a:effectLst/>
                <a:latin typeface="Calibri" panose="020F0502020204030204" pitchFamily="34" charset="0"/>
                <a:ea typeface="Calibri" panose="020F0502020204030204" pitchFamily="34" charset="0"/>
                <a:cs typeface="Times New Roman" panose="02020603050405020304" pitchFamily="18" charset="0"/>
              </a:rPr>
              <a:t>not </a:t>
            </a:r>
            <a:r>
              <a:rPr lang="en-US" sz="1800" dirty="0">
                <a:effectLst/>
                <a:latin typeface="Calibri" panose="020F0502020204030204" pitchFamily="34" charset="0"/>
                <a:ea typeface="Calibri" panose="020F0502020204030204" pitchFamily="34" charset="0"/>
                <a:cs typeface="Times New Roman" panose="02020603050405020304" pitchFamily="18" charset="0"/>
              </a:rPr>
              <a:t>immediate, and most often exceeds the project lifespan. This is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their</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impact in terms of awareness raising, building capacity, changing attitudes and influencing policy. And this, we will hopefully witness in years to come as the regional funds contribute to the overall goals of the EEA and Norway Grants.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DA259D-87B2-48A8-8896-0559A1CBD787}" type="slidenum">
              <a:rPr lang="en-GB" smtClean="0"/>
              <a:t>9</a:t>
            </a:fld>
            <a:endParaRPr lang="en-GB"/>
          </a:p>
        </p:txBody>
      </p:sp>
    </p:spTree>
    <p:extLst>
      <p:ext uri="{BB962C8B-B14F-4D97-AF65-F5344CB8AC3E}">
        <p14:creationId xmlns:p14="http://schemas.microsoft.com/office/powerpoint/2010/main" val="3769937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27.06.2023</a:t>
            </a:fld>
            <a:endParaRPr lang="nb-NO"/>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a:t>Company</a:t>
            </a:r>
            <a:endParaRPr lang="en-GB"/>
          </a:p>
        </p:txBody>
      </p:sp>
      <p:pic>
        <p:nvPicPr>
          <p:cNvPr id="20" name="Bilde 19"/>
          <p:cNvPicPr>
            <a:picLocks noChangeAspect="1"/>
          </p:cNvPicPr>
          <p:nvPr userDrawn="1"/>
        </p:nvPicPr>
        <p:blipFill>
          <a:blip r:embed="rId2"/>
          <a:stretch>
            <a:fillRect/>
          </a:stretch>
        </p:blipFill>
        <p:spPr>
          <a:xfrm>
            <a:off x="1" y="0"/>
            <a:ext cx="24380825" cy="2413702"/>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Orange">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tabell">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tabell Orang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eloverskrift Orange">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loverskrift Grøn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eloverskrift Blå">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err="1"/>
              <a:t>Click</a:t>
            </a:r>
            <a:r>
              <a:rPr lang="nb-NO"/>
              <a:t> to </a:t>
            </a:r>
            <a:r>
              <a:rPr lang="nb-NO" err="1"/>
              <a:t>add</a:t>
            </a:r>
            <a:r>
              <a:rPr lang="nb-NO"/>
              <a:t> </a:t>
            </a:r>
            <a:r>
              <a:rPr lang="nb-NO" err="1"/>
              <a:t>title</a:t>
            </a:r>
            <a:endParaRPr lang="nb-NO"/>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err="1"/>
              <a:t>Click</a:t>
            </a:r>
            <a:r>
              <a:rPr lang="nb-NO"/>
              <a:t> to </a:t>
            </a:r>
            <a:r>
              <a:rPr lang="nb-NO" err="1"/>
              <a:t>add</a:t>
            </a:r>
            <a:r>
              <a:rPr lang="nb-NO"/>
              <a:t> </a:t>
            </a:r>
            <a:r>
              <a:rPr lang="nb-NO" err="1"/>
              <a:t>title</a:t>
            </a:r>
            <a:endParaRPr lang="nb-NO"/>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err="1"/>
              <a:t>Click</a:t>
            </a:r>
            <a:r>
              <a:rPr lang="nb-NO"/>
              <a:t> to </a:t>
            </a:r>
            <a:r>
              <a:rPr lang="nb-NO" err="1"/>
              <a:t>add</a:t>
            </a:r>
            <a:r>
              <a:rPr lang="nb-NO"/>
              <a:t> </a:t>
            </a:r>
            <a:r>
              <a:rPr lang="nb-NO" err="1"/>
              <a:t>text</a:t>
            </a:r>
            <a:endParaRPr lang="nb-NO"/>
          </a:p>
        </p:txBody>
      </p:sp>
    </p:spTree>
    <p:extLst>
      <p:ext uri="{BB962C8B-B14F-4D97-AF65-F5344CB8AC3E}">
        <p14:creationId xmlns:p14="http://schemas.microsoft.com/office/powerpoint/2010/main" val="24686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akgrunn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err="1"/>
              <a:t>Click</a:t>
            </a:r>
            <a:r>
              <a:rPr lang="nb-NO"/>
              <a:t> to </a:t>
            </a:r>
            <a:r>
              <a:rPr lang="nb-NO" err="1"/>
              <a:t>add</a:t>
            </a:r>
            <a:r>
              <a:rPr lang="nb-NO"/>
              <a:t> </a:t>
            </a:r>
            <a:r>
              <a:rPr lang="nb-NO" err="1"/>
              <a:t>title</a:t>
            </a:r>
            <a:endParaRPr lang="nb-NO"/>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27.06.2023</a:t>
            </a:fld>
            <a:endParaRPr lang="nb-NO"/>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err="1"/>
              <a:t>Name</a:t>
            </a:r>
            <a:endParaRPr lang="en-GB"/>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err="1"/>
              <a:t>Title</a:t>
            </a:r>
            <a:endParaRPr lang="en-GB"/>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a:t>Office</a:t>
            </a:r>
            <a:endParaRPr lang="en-GB"/>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a:t>Company</a:t>
            </a:r>
            <a:endParaRPr lang="en-GB"/>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Orange">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Orange">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chemeClr val="accent2"/>
                </a:solidFill>
              </a:defRPr>
            </a:lvl1pPr>
          </a:lstStyle>
          <a:p>
            <a:r>
              <a:rPr lang="nb-NO" err="1"/>
              <a:t>Click</a:t>
            </a:r>
            <a:r>
              <a:rPr lang="nb-NO"/>
              <a:t> to </a:t>
            </a:r>
            <a:r>
              <a:rPr lang="nb-NO" err="1"/>
              <a:t>add</a:t>
            </a:r>
            <a:r>
              <a:rPr lang="nb-NO"/>
              <a:t> </a:t>
            </a:r>
            <a:r>
              <a:rPr lang="nb-NO" err="1"/>
              <a:t>title</a:t>
            </a:r>
            <a:endParaRPr lang="nb-NO"/>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de Orange">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t bilde">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err="1"/>
              <a:t>Click</a:t>
            </a:r>
            <a:r>
              <a:rPr lang="nb-NO"/>
              <a:t> to </a:t>
            </a:r>
            <a:r>
              <a:rPr lang="nb-NO" err="1"/>
              <a:t>add</a:t>
            </a:r>
            <a:r>
              <a:rPr lang="nb-NO"/>
              <a:t> </a:t>
            </a:r>
            <a:r>
              <a:rPr lang="nb-NO" err="1"/>
              <a:t>title</a:t>
            </a:r>
            <a:endParaRPr lang="nb-NO"/>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userDrawn="1"/>
        </p:nvSpPr>
        <p:spPr bwMode="auto">
          <a:xfrm>
            <a:off x="2455863" y="12903932"/>
            <a:ext cx="153988"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3"/>
          <p:cNvSpPr>
            <a:spLocks noChangeShapeType="1"/>
          </p:cNvSpPr>
          <p:nvPr userDrawn="1"/>
        </p:nvSpPr>
        <p:spPr bwMode="auto">
          <a:xfrm>
            <a:off x="2062163" y="13065857"/>
            <a:ext cx="39370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924175" y="13065857"/>
            <a:ext cx="2144395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Lst>
  <p:hf sldNum="0" hdr="0" ftr="0"/>
  <p:txStyles>
    <p:title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hyperlink" Target="https://zevinnovation.eu/" TargetMode="External"/><Relationship Id="rId13" Type="http://schemas.openxmlformats.org/officeDocument/2006/relationships/hyperlink" Target="https://codecidingeurope.eu/" TargetMode="External"/><Relationship Id="rId18" Type="http://schemas.openxmlformats.org/officeDocument/2006/relationships/hyperlink" Target="http://eu-waterres.eu/pl/" TargetMode="External"/><Relationship Id="rId3" Type="http://schemas.openxmlformats.org/officeDocument/2006/relationships/hyperlink" Target="https://judgeportrait.eu/" TargetMode="External"/><Relationship Id="rId21" Type="http://schemas.openxmlformats.org/officeDocument/2006/relationships/hyperlink" Target="https://www.supmed.eu/en/?lang=en;" TargetMode="External"/><Relationship Id="rId7" Type="http://schemas.openxmlformats.org/officeDocument/2006/relationships/hyperlink" Target="https://ergonetwork.org/projects/new-solutions/" TargetMode="External"/><Relationship Id="rId12" Type="http://schemas.openxmlformats.org/officeDocument/2006/relationships/hyperlink" Target="https://civilspace.eu/en" TargetMode="External"/><Relationship Id="rId17" Type="http://schemas.openxmlformats.org/officeDocument/2006/relationships/hyperlink" Target="https://ccs4cee.eu/" TargetMode="External"/><Relationship Id="rId2" Type="http://schemas.openxmlformats.org/officeDocument/2006/relationships/notesSlide" Target="../notesSlides/notesSlide3.xml"/><Relationship Id="rId16" Type="http://schemas.openxmlformats.org/officeDocument/2006/relationships/hyperlink" Target="http://user4geoenergy.net/" TargetMode="External"/><Relationship Id="rId20" Type="http://schemas.openxmlformats.org/officeDocument/2006/relationships/hyperlink" Target="https://blue-greenway.eu/" TargetMode="External"/><Relationship Id="rId1" Type="http://schemas.openxmlformats.org/officeDocument/2006/relationships/slideLayout" Target="../slideLayouts/slideLayout17.xml"/><Relationship Id="rId6" Type="http://schemas.openxmlformats.org/officeDocument/2006/relationships/hyperlink" Target="https://inclusivesportsforchildren.eu/" TargetMode="External"/><Relationship Id="rId11" Type="http://schemas.openxmlformats.org/officeDocument/2006/relationships/hyperlink" Target="https://winecider.miteam.eu/" TargetMode="External"/><Relationship Id="rId5" Type="http://schemas.openxmlformats.org/officeDocument/2006/relationships/hyperlink" Target="https://hope-radproject.org/" TargetMode="External"/><Relationship Id="rId15" Type="http://schemas.openxmlformats.org/officeDocument/2006/relationships/hyperlink" Target="http://circular-waste.eu/" TargetMode="External"/><Relationship Id="rId10" Type="http://schemas.openxmlformats.org/officeDocument/2006/relationships/hyperlink" Target="https://wingateproject.com/" TargetMode="External"/><Relationship Id="rId19" Type="http://schemas.openxmlformats.org/officeDocument/2006/relationships/hyperlink" Target="https://beeconsel.eu/" TargetMode="External"/><Relationship Id="rId4" Type="http://schemas.openxmlformats.org/officeDocument/2006/relationships/hyperlink" Target="https://seldi.net/r2g4platform/objectives/" TargetMode="External"/><Relationship Id="rId9" Type="http://schemas.openxmlformats.org/officeDocument/2006/relationships/hyperlink" Target="https://www.tbfvnet.eu/" TargetMode="External"/><Relationship Id="rId14" Type="http://schemas.openxmlformats.org/officeDocument/2006/relationships/hyperlink" Target="https://competenceproject.e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tay-on.eu/" TargetMode="External"/><Relationship Id="rId13" Type="http://schemas.openxmlformats.org/officeDocument/2006/relationships/hyperlink" Target="https://euribor-project.eu/en/main" TargetMode="External"/><Relationship Id="rId18" Type="http://schemas.openxmlformats.org/officeDocument/2006/relationships/hyperlink" Target="https://www.cowork4youth.org/" TargetMode="External"/><Relationship Id="rId3" Type="http://schemas.openxmlformats.org/officeDocument/2006/relationships/hyperlink" Target="https://youngentrepreneurssucceed.com/" TargetMode="External"/><Relationship Id="rId21" Type="http://schemas.openxmlformats.org/officeDocument/2006/relationships/hyperlink" Target="http://www.youthshare-project.org/" TargetMode="External"/><Relationship Id="rId7" Type="http://schemas.openxmlformats.org/officeDocument/2006/relationships/hyperlink" Target="https://www.projectsepal.com/" TargetMode="External"/><Relationship Id="rId12" Type="http://schemas.openxmlformats.org/officeDocument/2006/relationships/hyperlink" Target="http://raise-youth.com/" TargetMode="External"/><Relationship Id="rId17" Type="http://schemas.openxmlformats.org/officeDocument/2006/relationships/hyperlink" Target="https://earningbylearning.eu/" TargetMode="External"/><Relationship Id="rId2" Type="http://schemas.openxmlformats.org/officeDocument/2006/relationships/notesSlide" Target="../notesSlides/notesSlide4.xml"/><Relationship Id="rId16" Type="http://schemas.openxmlformats.org/officeDocument/2006/relationships/hyperlink" Target="https://project-like.com/en/" TargetMode="External"/><Relationship Id="rId20" Type="http://schemas.openxmlformats.org/officeDocument/2006/relationships/hyperlink" Target="https://lostmillennials.eu/" TargetMode="External"/><Relationship Id="rId1" Type="http://schemas.openxmlformats.org/officeDocument/2006/relationships/slideLayout" Target="../slideLayouts/slideLayout17.xml"/><Relationship Id="rId6" Type="http://schemas.openxmlformats.org/officeDocument/2006/relationships/hyperlink" Target="https://sealcyprus.org/our-projects/dare/" TargetMode="External"/><Relationship Id="rId11" Type="http://schemas.openxmlformats.org/officeDocument/2006/relationships/hyperlink" Target="https://yenesis.eu/" TargetMode="External"/><Relationship Id="rId5" Type="http://schemas.openxmlformats.org/officeDocument/2006/relationships/hyperlink" Target="https://yssproject.eu/the-project/" TargetMode="External"/><Relationship Id="rId15" Type="http://schemas.openxmlformats.org/officeDocument/2006/relationships/hyperlink" Target="https://directionemployment.org/" TargetMode="External"/><Relationship Id="rId10" Type="http://schemas.openxmlformats.org/officeDocument/2006/relationships/hyperlink" Target="https://www.bluegeneration.org/index.php/en/" TargetMode="External"/><Relationship Id="rId19" Type="http://schemas.openxmlformats.org/officeDocument/2006/relationships/hyperlink" Target="https://www.track-in.eu/web/" TargetMode="External"/><Relationship Id="rId4" Type="http://schemas.openxmlformats.org/officeDocument/2006/relationships/hyperlink" Target="https://goremoteproject.eu/" TargetMode="External"/><Relationship Id="rId9" Type="http://schemas.openxmlformats.org/officeDocument/2006/relationships/hyperlink" Target="https://interceptproject.eu/?cmp_bypass=dev-home" TargetMode="External"/><Relationship Id="rId14" Type="http://schemas.openxmlformats.org/officeDocument/2006/relationships/hyperlink" Target="https://www.lead-project.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263424" y="9643082"/>
            <a:ext cx="21853975" cy="1354217"/>
          </a:xfrm>
          <a:solidFill>
            <a:schemeClr val="accent1">
              <a:alpha val="60000"/>
            </a:schemeClr>
          </a:solidFill>
        </p:spPr>
        <p:txBody>
          <a:bodyPr/>
          <a:lstStyle/>
          <a:p>
            <a:r>
              <a:rPr lang="pl-PL" sz="8800">
                <a:cs typeface="Arial"/>
              </a:rPr>
              <a:t>PRESENTATION OF </a:t>
            </a:r>
            <a:r>
              <a:rPr lang="pl-PL" sz="8800" err="1">
                <a:cs typeface="Arial"/>
              </a:rPr>
              <a:t>REGIONAL</a:t>
            </a:r>
            <a:r>
              <a:rPr lang="pl-PL" sz="8800">
                <a:cs typeface="Arial"/>
              </a:rPr>
              <a:t> </a:t>
            </a:r>
            <a:r>
              <a:rPr lang="pl-PL" sz="8800" err="1">
                <a:cs typeface="Arial"/>
              </a:rPr>
              <a:t>FUNDS</a:t>
            </a:r>
            <a:endParaRPr lang="en-GB" sz="8800"/>
          </a:p>
        </p:txBody>
      </p:sp>
      <p:sp>
        <p:nvSpPr>
          <p:cNvPr id="6" name="Plassholder for tekst 5"/>
          <p:cNvSpPr>
            <a:spLocks noGrp="1"/>
          </p:cNvSpPr>
          <p:nvPr>
            <p:ph type="body" sz="quarter" idx="15"/>
          </p:nvPr>
        </p:nvSpPr>
        <p:spPr>
          <a:xfrm>
            <a:off x="1263425" y="11973602"/>
            <a:ext cx="4797133" cy="1224000"/>
          </a:xfrm>
          <a:solidFill>
            <a:schemeClr val="accent1">
              <a:alpha val="60000"/>
            </a:schemeClr>
          </a:solidFill>
        </p:spPr>
        <p:txBody>
          <a:bodyPr/>
          <a:lstStyle/>
          <a:p>
            <a:r>
              <a:rPr lang="pl-PL" b="1"/>
              <a:t>Fund Operator:</a:t>
            </a:r>
          </a:p>
          <a:p>
            <a:r>
              <a:rPr lang="pl-PL" b="1"/>
              <a:t>Ecorys Polska &amp; JCP Srl</a:t>
            </a:r>
          </a:p>
        </p:txBody>
      </p:sp>
      <p:sp>
        <p:nvSpPr>
          <p:cNvPr id="10" name="Plassholder for tekst 5">
            <a:extLst>
              <a:ext uri="{FF2B5EF4-FFF2-40B4-BE49-F238E27FC236}">
                <a16:creationId xmlns:a16="http://schemas.microsoft.com/office/drawing/2014/main" id="{BF285491-4C60-3EA4-3144-C25F191960AF}"/>
              </a:ext>
            </a:extLst>
          </p:cNvPr>
          <p:cNvSpPr txBox="1">
            <a:spLocks/>
          </p:cNvSpPr>
          <p:nvPr/>
        </p:nvSpPr>
        <p:spPr>
          <a:xfrm>
            <a:off x="20535382" y="12735937"/>
            <a:ext cx="2582018" cy="461665"/>
          </a:xfrm>
          <a:prstGeom prst="rect">
            <a:avLst/>
          </a:prstGeom>
          <a:solidFill>
            <a:schemeClr val="accent1">
              <a:alpha val="60000"/>
            </a:schemeClr>
          </a:solidFill>
        </p:spPr>
        <p:txBody>
          <a:bodyPr vert="horz" wrap="square" lIns="0" tIns="0" rIns="0" bIns="0" rtlCol="0" anchor="b">
            <a:spAutoFit/>
          </a:bodyPr>
          <a:lstStyle>
            <a:lvl1pPr marL="0" indent="0" algn="l" defTabSz="1828526" rtl="0" eaLnBrk="1" latinLnBrk="0" hangingPunct="1">
              <a:lnSpc>
                <a:spcPct val="100000"/>
              </a:lnSpc>
              <a:spcBef>
                <a:spcPts val="2000"/>
              </a:spcBef>
              <a:buFont typeface="Arial" panose="020B0604020202020204" pitchFamily="34" charset="0"/>
              <a:buNone/>
              <a:defRPr sz="3000" b="0" kern="1200">
                <a:solidFill>
                  <a:schemeClr val="bg1"/>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gn="ctr"/>
            <a:r>
              <a:rPr lang="pl-PL" b="1" dirty="0"/>
              <a:t>28.06.2023</a:t>
            </a:r>
          </a:p>
        </p:txBody>
      </p:sp>
    </p:spTree>
    <p:extLst>
      <p:ext uri="{BB962C8B-B14F-4D97-AF65-F5344CB8AC3E}">
        <p14:creationId xmlns:p14="http://schemas.microsoft.com/office/powerpoint/2010/main" val="44609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BA3C3D-06D9-CC5F-C809-950A320C0CC0}"/>
              </a:ext>
            </a:extLst>
          </p:cNvPr>
          <p:cNvSpPr>
            <a:spLocks noGrp="1"/>
          </p:cNvSpPr>
          <p:nvPr>
            <p:ph type="title"/>
          </p:nvPr>
        </p:nvSpPr>
        <p:spPr>
          <a:xfrm>
            <a:off x="1459663" y="10225877"/>
            <a:ext cx="21028462" cy="1477328"/>
          </a:xfrm>
          <a:solidFill>
            <a:schemeClr val="accent3">
              <a:alpha val="50000"/>
            </a:schemeClr>
          </a:solidFill>
        </p:spPr>
        <p:txBody>
          <a:bodyPr/>
          <a:lstStyle/>
          <a:p>
            <a:r>
              <a:rPr lang="pl-PL" sz="9600" err="1"/>
              <a:t>OUTSTANDING</a:t>
            </a:r>
            <a:r>
              <a:rPr lang="pl-PL" sz="9600"/>
              <a:t> </a:t>
            </a:r>
            <a:r>
              <a:rPr lang="pl-PL" sz="9600" err="1"/>
              <a:t>ACHIEVEMENTS</a:t>
            </a:r>
            <a:endParaRPr lang="pl-PL" sz="9600"/>
          </a:p>
        </p:txBody>
      </p:sp>
    </p:spTree>
    <p:extLst>
      <p:ext uri="{BB962C8B-B14F-4D97-AF65-F5344CB8AC3E}">
        <p14:creationId xmlns:p14="http://schemas.microsoft.com/office/powerpoint/2010/main" val="223641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D79B20-10B5-B5ED-EA27-93C45F9A80E3}"/>
              </a:ext>
            </a:extLst>
          </p:cNvPr>
          <p:cNvGraphicFramePr/>
          <p:nvPr>
            <p:extLst>
              <p:ext uri="{D42A27DB-BD31-4B8C-83A1-F6EECF244321}">
                <p14:modId xmlns:p14="http://schemas.microsoft.com/office/powerpoint/2010/main" val="3396812355"/>
              </p:ext>
            </p:extLst>
          </p:nvPr>
        </p:nvGraphicFramePr>
        <p:xfrm>
          <a:off x="1922944" y="1014153"/>
          <a:ext cx="21020183" cy="1199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76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54547" y="9574411"/>
            <a:ext cx="21861705" cy="1477328"/>
          </a:xfrm>
          <a:solidFill>
            <a:schemeClr val="accent1">
              <a:alpha val="60000"/>
            </a:schemeClr>
          </a:solidFill>
        </p:spPr>
        <p:txBody>
          <a:bodyPr/>
          <a:lstStyle/>
          <a:p>
            <a:r>
              <a:rPr lang="pl-PL" sz="9600" err="1">
                <a:solidFill>
                  <a:schemeClr val="bg1"/>
                </a:solidFill>
                <a:cs typeface="Arial"/>
              </a:rPr>
              <a:t>THANK</a:t>
            </a:r>
            <a:r>
              <a:rPr lang="pl-PL" sz="9600">
                <a:solidFill>
                  <a:schemeClr val="bg1"/>
                </a:solidFill>
                <a:cs typeface="Arial"/>
              </a:rPr>
              <a:t> </a:t>
            </a:r>
            <a:r>
              <a:rPr lang="pl-PL" sz="9600" err="1">
                <a:solidFill>
                  <a:schemeClr val="bg1"/>
                </a:solidFill>
                <a:cs typeface="Arial"/>
              </a:rPr>
              <a:t>YOU</a:t>
            </a:r>
            <a:r>
              <a:rPr lang="pl-PL" sz="9600">
                <a:solidFill>
                  <a:schemeClr val="bg1"/>
                </a:solidFill>
                <a:cs typeface="Arial"/>
              </a:rPr>
              <a:t>!</a:t>
            </a:r>
            <a:endParaRPr lang="en-GB" sz="9600">
              <a:solidFill>
                <a:schemeClr val="bg1"/>
              </a:solidFill>
            </a:endParaRPr>
          </a:p>
        </p:txBody>
      </p:sp>
    </p:spTree>
    <p:extLst>
      <p:ext uri="{BB962C8B-B14F-4D97-AF65-F5344CB8AC3E}">
        <p14:creationId xmlns:p14="http://schemas.microsoft.com/office/powerpoint/2010/main" val="240568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689BA6-5617-F918-A4A6-3BECD576A880}"/>
              </a:ext>
            </a:extLst>
          </p:cNvPr>
          <p:cNvSpPr txBox="1">
            <a:spLocks/>
          </p:cNvSpPr>
          <p:nvPr/>
        </p:nvSpPr>
        <p:spPr>
          <a:xfrm>
            <a:off x="1343284" y="1165450"/>
            <a:ext cx="21703751" cy="1384995"/>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9600" err="1">
                <a:solidFill>
                  <a:schemeClr val="bg1"/>
                </a:solidFill>
              </a:rPr>
              <a:t>PROJECTS</a:t>
            </a:r>
            <a:r>
              <a:rPr lang="pl-PL" sz="9600">
                <a:solidFill>
                  <a:schemeClr val="bg1"/>
                </a:solidFill>
              </a:rPr>
              <a:t> BY </a:t>
            </a:r>
            <a:r>
              <a:rPr lang="pl-PL" sz="9600" err="1">
                <a:solidFill>
                  <a:schemeClr val="bg1"/>
                </a:solidFill>
              </a:rPr>
              <a:t>THEMES</a:t>
            </a:r>
            <a:endParaRPr lang="pl-PL" sz="9600">
              <a:solidFill>
                <a:schemeClr val="bg1"/>
              </a:solidFill>
            </a:endParaRPr>
          </a:p>
        </p:txBody>
      </p:sp>
    </p:spTree>
    <p:extLst>
      <p:ext uri="{BB962C8B-B14F-4D97-AF65-F5344CB8AC3E}">
        <p14:creationId xmlns:p14="http://schemas.microsoft.com/office/powerpoint/2010/main" val="167098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
            <a:extLst>
              <a:ext uri="{FF2B5EF4-FFF2-40B4-BE49-F238E27FC236}">
                <a16:creationId xmlns:a16="http://schemas.microsoft.com/office/drawing/2014/main" id="{71803C5A-E70D-482C-ACEF-1CA2C535B93E}"/>
              </a:ext>
            </a:extLst>
          </p:cNvPr>
          <p:cNvGrpSpPr/>
          <p:nvPr/>
        </p:nvGrpSpPr>
        <p:grpSpPr>
          <a:xfrm>
            <a:off x="813987" y="943025"/>
            <a:ext cx="22958294" cy="10874735"/>
            <a:chOff x="813987" y="943025"/>
            <a:chExt cx="22958294" cy="10874735"/>
          </a:xfrm>
        </p:grpSpPr>
        <p:sp>
          <p:nvSpPr>
            <p:cNvPr id="3" name="Prostokąt 2">
              <a:extLst>
                <a:ext uri="{FF2B5EF4-FFF2-40B4-BE49-F238E27FC236}">
                  <a16:creationId xmlns:a16="http://schemas.microsoft.com/office/drawing/2014/main" id="{51AC10E7-C194-DD61-BD61-27245C70EC61}"/>
                </a:ext>
              </a:extLst>
            </p:cNvPr>
            <p:cNvSpPr/>
            <p:nvPr/>
          </p:nvSpPr>
          <p:spPr>
            <a:xfrm>
              <a:off x="813987" y="943025"/>
              <a:ext cx="13193860" cy="2614750"/>
            </a:xfrm>
            <a:prstGeom prst="rect">
              <a:avLst/>
            </a:prstGeom>
            <a:solidFill>
              <a:schemeClr val="accent2">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i="0">
                  <a:solidFill>
                    <a:schemeClr val="accent2">
                      <a:lumMod val="75000"/>
                    </a:schemeClr>
                  </a:solidFill>
                  <a:effectLst/>
                </a:rPr>
                <a:t>INNOVATION, RESEARCH, EDUCATION AND COMPETITIVENESS</a:t>
              </a:r>
            </a:p>
          </p:txBody>
        </p:sp>
        <p:sp>
          <p:nvSpPr>
            <p:cNvPr id="4" name="Prostokąt 3">
              <a:extLst>
                <a:ext uri="{FF2B5EF4-FFF2-40B4-BE49-F238E27FC236}">
                  <a16:creationId xmlns:a16="http://schemas.microsoft.com/office/drawing/2014/main" id="{7094D6C0-4454-E6A6-B998-339623EBDEBC}"/>
                </a:ext>
              </a:extLst>
            </p:cNvPr>
            <p:cNvSpPr/>
            <p:nvPr/>
          </p:nvSpPr>
          <p:spPr>
            <a:xfrm>
              <a:off x="14455143" y="980017"/>
              <a:ext cx="9317138" cy="7439770"/>
            </a:xfrm>
            <a:prstGeom prst="rect">
              <a:avLst/>
            </a:prstGeom>
            <a:solidFill>
              <a:schemeClr val="accent3">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a:solidFill>
                    <a:schemeClr val="accent3">
                      <a:lumMod val="75000"/>
                    </a:schemeClr>
                  </a:solidFill>
                </a:rPr>
                <a:t>ENVIRONMENT, ENERGY, CLIMATE CHANGE AND LOW CARBON ECONOMY</a:t>
              </a:r>
              <a:endParaRPr lang="pl-PL" sz="2800" b="1">
                <a:solidFill>
                  <a:schemeClr val="accent3">
                    <a:lumMod val="75000"/>
                  </a:schemeClr>
                </a:solidFill>
              </a:endParaRPr>
            </a:p>
          </p:txBody>
        </p:sp>
        <p:sp>
          <p:nvSpPr>
            <p:cNvPr id="5" name="Prostokąt 4">
              <a:extLst>
                <a:ext uri="{FF2B5EF4-FFF2-40B4-BE49-F238E27FC236}">
                  <a16:creationId xmlns:a16="http://schemas.microsoft.com/office/drawing/2014/main" id="{4A4ED69B-6B8F-8FBD-1810-1C9F3FCDFD47}"/>
                </a:ext>
              </a:extLst>
            </p:cNvPr>
            <p:cNvSpPr/>
            <p:nvPr/>
          </p:nvSpPr>
          <p:spPr>
            <a:xfrm>
              <a:off x="813987" y="3905486"/>
              <a:ext cx="13193860" cy="3353355"/>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4">
                      <a:lumMod val="75000"/>
                    </a:schemeClr>
                  </a:solidFill>
                </a:rPr>
                <a:t>SOCIAL</a:t>
              </a:r>
              <a:r>
                <a:rPr lang="pl-PL" sz="2800" b="1">
                  <a:solidFill>
                    <a:schemeClr val="accent4">
                      <a:lumMod val="75000"/>
                    </a:schemeClr>
                  </a:solidFill>
                </a:rPr>
                <a:t> </a:t>
              </a:r>
              <a:r>
                <a:rPr lang="pl-PL" sz="2800" b="1" err="1">
                  <a:solidFill>
                    <a:schemeClr val="accent4">
                      <a:lumMod val="75000"/>
                    </a:schemeClr>
                  </a:solidFill>
                </a:rPr>
                <a:t>INCLUSION</a:t>
              </a:r>
              <a:r>
                <a:rPr lang="pl-PL" sz="2800" b="1">
                  <a:solidFill>
                    <a:schemeClr val="accent4">
                      <a:lumMod val="75000"/>
                    </a:schemeClr>
                  </a:solidFill>
                </a:rPr>
                <a:t>, YOUTH </a:t>
              </a:r>
              <a:r>
                <a:rPr lang="pl-PL" sz="2800" b="1" err="1">
                  <a:solidFill>
                    <a:schemeClr val="accent4">
                      <a:lumMod val="75000"/>
                    </a:schemeClr>
                  </a:solidFill>
                </a:rPr>
                <a:t>EMPLOYMENT</a:t>
              </a:r>
              <a:r>
                <a:rPr lang="pl-PL" sz="2800" b="1">
                  <a:solidFill>
                    <a:schemeClr val="accent4">
                      <a:lumMod val="75000"/>
                    </a:schemeClr>
                  </a:solidFill>
                </a:rPr>
                <a:t> </a:t>
              </a:r>
              <a:br>
                <a:rPr lang="pl-PL" sz="2800" b="1">
                  <a:solidFill>
                    <a:schemeClr val="accent4">
                      <a:lumMod val="75000"/>
                    </a:schemeClr>
                  </a:solidFill>
                </a:rPr>
              </a:br>
              <a:r>
                <a:rPr lang="pl-PL" sz="2800" b="1">
                  <a:solidFill>
                    <a:schemeClr val="accent4">
                      <a:lumMod val="75000"/>
                    </a:schemeClr>
                  </a:solidFill>
                </a:rPr>
                <a:t>AND </a:t>
              </a:r>
              <a:r>
                <a:rPr lang="pl-PL" sz="2800" b="1" err="1">
                  <a:solidFill>
                    <a:schemeClr val="accent4">
                      <a:lumMod val="75000"/>
                    </a:schemeClr>
                  </a:solidFill>
                </a:rPr>
                <a:t>POVERTY</a:t>
              </a:r>
              <a:r>
                <a:rPr lang="pl-PL" sz="2800" b="1">
                  <a:solidFill>
                    <a:schemeClr val="accent4">
                      <a:lumMod val="75000"/>
                    </a:schemeClr>
                  </a:solidFill>
                </a:rPr>
                <a:t> </a:t>
              </a:r>
              <a:r>
                <a:rPr lang="pl-PL" sz="2800" b="1" err="1">
                  <a:solidFill>
                    <a:schemeClr val="accent4">
                      <a:lumMod val="75000"/>
                    </a:schemeClr>
                  </a:solidFill>
                </a:rPr>
                <a:t>REDUCTION</a:t>
              </a:r>
              <a:endParaRPr lang="pl-PL" sz="2800" b="1">
                <a:solidFill>
                  <a:schemeClr val="accent4">
                    <a:lumMod val="75000"/>
                  </a:schemeClr>
                </a:solidFill>
              </a:endParaRPr>
            </a:p>
          </p:txBody>
        </p:sp>
        <p:sp>
          <p:nvSpPr>
            <p:cNvPr id="6" name="Prostokąt 5">
              <a:extLst>
                <a:ext uri="{FF2B5EF4-FFF2-40B4-BE49-F238E27FC236}">
                  <a16:creationId xmlns:a16="http://schemas.microsoft.com/office/drawing/2014/main" id="{9EF0F826-FE7A-2A3E-054D-BF4B031BF9A9}"/>
                </a:ext>
              </a:extLst>
            </p:cNvPr>
            <p:cNvSpPr/>
            <p:nvPr/>
          </p:nvSpPr>
          <p:spPr>
            <a:xfrm>
              <a:off x="813987" y="7642010"/>
              <a:ext cx="13193860" cy="3739052"/>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pl-PL" sz="2800" b="1" err="1">
                  <a:solidFill>
                    <a:schemeClr val="bg2">
                      <a:lumMod val="75000"/>
                    </a:schemeClr>
                  </a:solidFill>
                </a:rPr>
                <a:t>CULTURE</a:t>
              </a:r>
              <a:r>
                <a:rPr lang="pl-PL" sz="2800" b="1">
                  <a:solidFill>
                    <a:schemeClr val="bg2">
                      <a:lumMod val="75000"/>
                    </a:schemeClr>
                  </a:solidFill>
                </a:rPr>
                <a:t>, </a:t>
              </a:r>
              <a:r>
                <a:rPr lang="pl-PL" sz="2800" b="1" err="1">
                  <a:solidFill>
                    <a:schemeClr val="bg2">
                      <a:lumMod val="75000"/>
                    </a:schemeClr>
                  </a:solidFill>
                </a:rPr>
                <a:t>CIVIL</a:t>
              </a:r>
              <a:r>
                <a:rPr lang="pl-PL" sz="2800" b="1">
                  <a:solidFill>
                    <a:schemeClr val="bg2">
                      <a:lumMod val="75000"/>
                    </a:schemeClr>
                  </a:solidFill>
                </a:rPr>
                <a:t> </a:t>
              </a:r>
              <a:r>
                <a:rPr lang="pl-PL" sz="2800" b="1" err="1">
                  <a:solidFill>
                    <a:schemeClr val="bg2">
                      <a:lumMod val="75000"/>
                    </a:schemeClr>
                  </a:solidFill>
                </a:rPr>
                <a:t>SOCIETY</a:t>
              </a:r>
              <a:r>
                <a:rPr lang="pl-PL" sz="2800" b="1">
                  <a:solidFill>
                    <a:schemeClr val="bg2">
                      <a:lumMod val="75000"/>
                    </a:schemeClr>
                  </a:solidFill>
                </a:rPr>
                <a:t>, GOOD </a:t>
              </a:r>
              <a:r>
                <a:rPr lang="pl-PL" sz="2800" b="1" err="1">
                  <a:solidFill>
                    <a:schemeClr val="bg2">
                      <a:lumMod val="75000"/>
                    </a:schemeClr>
                  </a:solidFill>
                </a:rPr>
                <a:t>GOVERNANCE</a:t>
              </a:r>
              <a:r>
                <a:rPr lang="pl-PL" sz="2800" b="1">
                  <a:solidFill>
                    <a:schemeClr val="bg2">
                      <a:lumMod val="75000"/>
                    </a:schemeClr>
                  </a:solidFill>
                </a:rPr>
                <a:t> AND </a:t>
              </a:r>
              <a:r>
                <a:rPr lang="pl-PL" sz="2800" b="1" err="1">
                  <a:solidFill>
                    <a:schemeClr val="bg2">
                      <a:lumMod val="75000"/>
                    </a:schemeClr>
                  </a:solidFill>
                </a:rPr>
                <a:t>FUNDAMENTAL</a:t>
              </a:r>
              <a:r>
                <a:rPr lang="pl-PL" sz="2800" b="1">
                  <a:solidFill>
                    <a:schemeClr val="bg2">
                      <a:lumMod val="75000"/>
                    </a:schemeClr>
                  </a:solidFill>
                </a:rPr>
                <a:t> </a:t>
              </a:r>
              <a:r>
                <a:rPr lang="pl-PL" sz="2800" b="1" err="1">
                  <a:solidFill>
                    <a:schemeClr val="bg2">
                      <a:lumMod val="75000"/>
                    </a:schemeClr>
                  </a:solidFill>
                </a:rPr>
                <a:t>RIGHTS</a:t>
              </a:r>
              <a:r>
                <a:rPr lang="pl-PL" sz="2800" b="1">
                  <a:solidFill>
                    <a:schemeClr val="bg2">
                      <a:lumMod val="75000"/>
                    </a:schemeClr>
                  </a:solidFill>
                </a:rPr>
                <a:t> AND </a:t>
              </a:r>
              <a:r>
                <a:rPr lang="pl-PL" sz="2800" b="1" err="1">
                  <a:solidFill>
                    <a:schemeClr val="bg2">
                      <a:lumMod val="75000"/>
                    </a:schemeClr>
                  </a:solidFill>
                </a:rPr>
                <a:t>FREEDOMS</a:t>
              </a:r>
              <a:endParaRPr lang="pl-PL" sz="2800" b="1">
                <a:solidFill>
                  <a:schemeClr val="bg2">
                    <a:lumMod val="75000"/>
                  </a:schemeClr>
                </a:solidFill>
              </a:endParaRPr>
            </a:p>
          </p:txBody>
        </p:sp>
        <p:sp>
          <p:nvSpPr>
            <p:cNvPr id="7" name="Prostokąt 6">
              <a:extLst>
                <a:ext uri="{FF2B5EF4-FFF2-40B4-BE49-F238E27FC236}">
                  <a16:creationId xmlns:a16="http://schemas.microsoft.com/office/drawing/2014/main" id="{F86B55CD-5897-3E1C-BE10-63D7C30719DF}"/>
                </a:ext>
              </a:extLst>
            </p:cNvPr>
            <p:cNvSpPr/>
            <p:nvPr/>
          </p:nvSpPr>
          <p:spPr>
            <a:xfrm>
              <a:off x="9207795" y="8897701"/>
              <a:ext cx="14564486" cy="2920059"/>
            </a:xfrm>
            <a:prstGeom prst="rect">
              <a:avLst/>
            </a:prstGeom>
            <a:solidFill>
              <a:schemeClr val="bg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a:solidFill>
                    <a:schemeClr val="tx1"/>
                  </a:solidFill>
                </a:rPr>
                <a:t>	JUSTICE AND HOME AFFAIRS</a:t>
              </a:r>
            </a:p>
          </p:txBody>
        </p:sp>
        <p:sp>
          <p:nvSpPr>
            <p:cNvPr id="8" name="Prostokąt 7">
              <a:extLst>
                <a:ext uri="{FF2B5EF4-FFF2-40B4-BE49-F238E27FC236}">
                  <a16:creationId xmlns:a16="http://schemas.microsoft.com/office/drawing/2014/main" id="{4802CA15-1584-63F1-2BB3-35E2B5959FE3}"/>
                </a:ext>
              </a:extLst>
            </p:cNvPr>
            <p:cNvSpPr/>
            <p:nvPr/>
          </p:nvSpPr>
          <p:spPr>
            <a:xfrm>
              <a:off x="14687811" y="10737105"/>
              <a:ext cx="3744491"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3"/>
                </a:rPr>
                <a:t>The </a:t>
              </a:r>
              <a:r>
                <a:rPr lang="pl-PL" sz="2400" b="1" err="1">
                  <a:solidFill>
                    <a:schemeClr val="tx1"/>
                  </a:solidFill>
                  <a:hlinkClick r:id="rId3"/>
                </a:rPr>
                <a:t>Portrait</a:t>
              </a:r>
              <a:r>
                <a:rPr lang="pl-PL" sz="2400" b="1">
                  <a:solidFill>
                    <a:schemeClr val="tx1"/>
                  </a:solidFill>
                  <a:hlinkClick r:id="rId3"/>
                </a:rPr>
                <a:t> of a </a:t>
              </a:r>
              <a:r>
                <a:rPr lang="pl-PL" sz="2400" b="1" err="1">
                  <a:solidFill>
                    <a:schemeClr val="tx1"/>
                  </a:solidFill>
                  <a:hlinkClick r:id="rId3"/>
                </a:rPr>
                <a:t>Judge</a:t>
              </a:r>
              <a:endParaRPr lang="pl-PL" sz="2400" b="1">
                <a:solidFill>
                  <a:schemeClr val="tx1"/>
                </a:solidFill>
              </a:endParaRPr>
            </a:p>
          </p:txBody>
        </p:sp>
        <p:sp>
          <p:nvSpPr>
            <p:cNvPr id="10" name="Prostokąt 9">
              <a:extLst>
                <a:ext uri="{FF2B5EF4-FFF2-40B4-BE49-F238E27FC236}">
                  <a16:creationId xmlns:a16="http://schemas.microsoft.com/office/drawing/2014/main" id="{E987A770-C64F-AD3E-B0FE-C1CBCA6E9021}"/>
                </a:ext>
              </a:extLst>
            </p:cNvPr>
            <p:cNvSpPr/>
            <p:nvPr/>
          </p:nvSpPr>
          <p:spPr>
            <a:xfrm>
              <a:off x="9995206" y="9114220"/>
              <a:ext cx="3823556" cy="1982885"/>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4"/>
                </a:rPr>
                <a:t>Implementing</a:t>
              </a:r>
              <a:r>
                <a:rPr lang="pl-PL" sz="2400" b="1">
                  <a:solidFill>
                    <a:schemeClr val="tx1"/>
                  </a:solidFill>
                  <a:hlinkClick r:id="rId4"/>
                </a:rPr>
                <a:t> </a:t>
              </a:r>
              <a:r>
                <a:rPr lang="pl-PL" sz="2400" b="1" err="1">
                  <a:solidFill>
                    <a:schemeClr val="tx1"/>
                  </a:solidFill>
                  <a:hlinkClick r:id="rId4"/>
                </a:rPr>
                <a:t>shared</a:t>
              </a:r>
              <a:r>
                <a:rPr lang="pl-PL" sz="2400" b="1">
                  <a:solidFill>
                    <a:schemeClr val="tx1"/>
                  </a:solidFill>
                  <a:hlinkClick r:id="rId4"/>
                </a:rPr>
                <a:t> </a:t>
              </a:r>
              <a:r>
                <a:rPr lang="pl-PL" sz="2400" b="1" err="1">
                  <a:solidFill>
                    <a:schemeClr val="tx1"/>
                  </a:solidFill>
                  <a:hlinkClick r:id="rId4"/>
                </a:rPr>
                <a:t>anti-corruption</a:t>
              </a:r>
              <a:r>
                <a:rPr lang="pl-PL" sz="2400" b="1">
                  <a:solidFill>
                    <a:schemeClr val="tx1"/>
                  </a:solidFill>
                  <a:hlinkClick r:id="rId4"/>
                </a:rPr>
                <a:t> and </a:t>
              </a:r>
              <a:r>
                <a:rPr lang="pl-PL" sz="2400" b="1" err="1">
                  <a:solidFill>
                    <a:schemeClr val="tx1"/>
                  </a:solidFill>
                  <a:hlinkClick r:id="rId4"/>
                </a:rPr>
                <a:t>good</a:t>
              </a:r>
              <a:r>
                <a:rPr lang="pl-PL" sz="2400" b="1">
                  <a:solidFill>
                    <a:schemeClr val="tx1"/>
                  </a:solidFill>
                  <a:hlinkClick r:id="rId4"/>
                </a:rPr>
                <a:t> </a:t>
              </a:r>
              <a:r>
                <a:rPr lang="pl-PL" sz="2400" b="1" err="1">
                  <a:solidFill>
                    <a:schemeClr val="tx1"/>
                  </a:solidFill>
                  <a:hlinkClick r:id="rId4"/>
                </a:rPr>
                <a:t>governance</a:t>
              </a:r>
              <a:r>
                <a:rPr lang="pl-PL" sz="2400" b="1">
                  <a:solidFill>
                    <a:schemeClr val="tx1"/>
                  </a:solidFill>
                  <a:hlinkClick r:id="rId4"/>
                </a:rPr>
                <a:t> </a:t>
              </a:r>
              <a:r>
                <a:rPr lang="pl-PL" sz="2400" b="1" err="1">
                  <a:solidFill>
                    <a:schemeClr val="tx1"/>
                  </a:solidFill>
                  <a:hlinkClick r:id="rId4"/>
                </a:rPr>
                <a:t>solutions</a:t>
              </a:r>
              <a:r>
                <a:rPr lang="pl-PL" sz="2400" b="1">
                  <a:solidFill>
                    <a:schemeClr val="tx1"/>
                  </a:solidFill>
                  <a:hlinkClick r:id="rId4"/>
                </a:rPr>
                <a:t> in </a:t>
              </a:r>
              <a:r>
                <a:rPr lang="pl-PL" sz="2400" b="1" err="1">
                  <a:solidFill>
                    <a:schemeClr val="tx1"/>
                  </a:solidFill>
                  <a:hlinkClick r:id="rId4"/>
                </a:rPr>
                <a:t>Southeast</a:t>
              </a:r>
              <a:r>
                <a:rPr lang="pl-PL" sz="2400" b="1">
                  <a:solidFill>
                    <a:schemeClr val="tx1"/>
                  </a:solidFill>
                  <a:hlinkClick r:id="rId4"/>
                </a:rPr>
                <a:t> Europe (…)</a:t>
              </a:r>
              <a:endParaRPr lang="pl-PL" sz="2400" b="1">
                <a:solidFill>
                  <a:schemeClr val="tx1"/>
                </a:solidFill>
              </a:endParaRPr>
            </a:p>
          </p:txBody>
        </p:sp>
        <p:sp>
          <p:nvSpPr>
            <p:cNvPr id="9" name="Prostokąt 8">
              <a:extLst>
                <a:ext uri="{FF2B5EF4-FFF2-40B4-BE49-F238E27FC236}">
                  <a16:creationId xmlns:a16="http://schemas.microsoft.com/office/drawing/2014/main" id="{DE2E9F58-48A0-B122-5B2C-794B40BECD79}"/>
                </a:ext>
              </a:extLst>
            </p:cNvPr>
            <p:cNvSpPr/>
            <p:nvPr/>
          </p:nvSpPr>
          <p:spPr>
            <a:xfrm>
              <a:off x="14687811" y="9614106"/>
              <a:ext cx="8442047"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5"/>
                </a:rPr>
                <a:t>HOPE</a:t>
              </a:r>
              <a:r>
                <a:rPr lang="pl-PL" sz="2400" b="1" kern="1200">
                  <a:solidFill>
                    <a:schemeClr val="tx1"/>
                  </a:solidFill>
                  <a:hlinkClick r:id="rId5"/>
                </a:rPr>
                <a:t> - </a:t>
              </a:r>
              <a:r>
                <a:rPr lang="pl-PL" sz="2400" b="1" kern="1200" err="1">
                  <a:solidFill>
                    <a:schemeClr val="tx1"/>
                  </a:solidFill>
                  <a:hlinkClick r:id="rId5"/>
                </a:rPr>
                <a:t>Holistic</a:t>
              </a:r>
              <a:r>
                <a:rPr lang="pl-PL" sz="2400" b="1" kern="1200">
                  <a:solidFill>
                    <a:schemeClr val="tx1"/>
                  </a:solidFill>
                  <a:hlinkClick r:id="rId5"/>
                </a:rPr>
                <a:t> </a:t>
              </a:r>
              <a:r>
                <a:rPr lang="pl-PL" sz="2400" b="1" kern="1200" err="1">
                  <a:solidFill>
                    <a:schemeClr val="tx1"/>
                  </a:solidFill>
                  <a:hlinkClick r:id="rId5"/>
                </a:rPr>
                <a:t>radicalisation</a:t>
              </a:r>
              <a:r>
                <a:rPr lang="pl-PL" sz="2400" b="1" kern="1200">
                  <a:solidFill>
                    <a:schemeClr val="tx1"/>
                  </a:solidFill>
                  <a:hlinkClick r:id="rId5"/>
                </a:rPr>
                <a:t> </a:t>
              </a:r>
              <a:r>
                <a:rPr lang="pl-PL" sz="2400" b="1" kern="1200" err="1">
                  <a:solidFill>
                    <a:schemeClr val="tx1"/>
                  </a:solidFill>
                  <a:hlinkClick r:id="rId5"/>
                </a:rPr>
                <a:t>Prevention</a:t>
              </a:r>
              <a:r>
                <a:rPr lang="pl-PL" sz="2400" b="1" kern="1200">
                  <a:solidFill>
                    <a:schemeClr val="tx1"/>
                  </a:solidFill>
                  <a:hlinkClick r:id="rId5"/>
                </a:rPr>
                <a:t> </a:t>
              </a:r>
              <a:r>
                <a:rPr lang="pl-PL" sz="2400" b="1" kern="1200" err="1">
                  <a:solidFill>
                    <a:schemeClr val="tx1"/>
                  </a:solidFill>
                  <a:hlinkClick r:id="rId5"/>
                </a:rPr>
                <a:t>initiativE</a:t>
              </a:r>
              <a:endParaRPr lang="pl-PL" sz="2400">
                <a:solidFill>
                  <a:schemeClr val="tx1"/>
                </a:solidFill>
              </a:endParaRPr>
            </a:p>
          </p:txBody>
        </p:sp>
        <p:sp>
          <p:nvSpPr>
            <p:cNvPr id="11" name="Prostokąt 10">
              <a:extLst>
                <a:ext uri="{FF2B5EF4-FFF2-40B4-BE49-F238E27FC236}">
                  <a16:creationId xmlns:a16="http://schemas.microsoft.com/office/drawing/2014/main" id="{0667CBA6-232B-7A0F-AEDB-5F9EACD2B140}"/>
                </a:ext>
              </a:extLst>
            </p:cNvPr>
            <p:cNvSpPr/>
            <p:nvPr/>
          </p:nvSpPr>
          <p:spPr>
            <a:xfrm>
              <a:off x="19306302" y="10723476"/>
              <a:ext cx="3823556" cy="720000"/>
            </a:xfrm>
            <a:prstGeom prst="rec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rPr>
                <a:t>2 </a:t>
              </a:r>
              <a:r>
                <a:rPr lang="pl-PL" sz="2400" b="1" err="1">
                  <a:solidFill>
                    <a:schemeClr val="tx1"/>
                  </a:solidFill>
                </a:rPr>
                <a:t>PDPs</a:t>
              </a:r>
              <a:r>
                <a:rPr lang="pl-PL" sz="2400" b="1">
                  <a:solidFill>
                    <a:schemeClr val="tx1"/>
                  </a:solidFill>
                </a:rPr>
                <a:t> (</a:t>
              </a:r>
              <a:r>
                <a:rPr lang="pl-PL" sz="2400" b="1" err="1">
                  <a:solidFill>
                    <a:schemeClr val="tx1"/>
                  </a:solidFill>
                </a:rPr>
                <a:t>CoE</a:t>
              </a:r>
              <a:r>
                <a:rPr lang="pl-PL" sz="2400" b="1">
                  <a:solidFill>
                    <a:schemeClr val="tx1"/>
                  </a:solidFill>
                </a:rPr>
                <a:t> &amp; FRA)</a:t>
              </a:r>
            </a:p>
          </p:txBody>
        </p:sp>
        <p:sp>
          <p:nvSpPr>
            <p:cNvPr id="12" name="Prostokąt 11">
              <a:extLst>
                <a:ext uri="{FF2B5EF4-FFF2-40B4-BE49-F238E27FC236}">
                  <a16:creationId xmlns:a16="http://schemas.microsoft.com/office/drawing/2014/main" id="{FEEB7F4D-52C6-49A2-8A39-76229ECB4790}"/>
                </a:ext>
              </a:extLst>
            </p:cNvPr>
            <p:cNvSpPr/>
            <p:nvPr/>
          </p:nvSpPr>
          <p:spPr>
            <a:xfrm>
              <a:off x="11711229" y="3200555"/>
              <a:ext cx="3951454" cy="1900461"/>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800" b="1" kern="1200">
                  <a:solidFill>
                    <a:schemeClr val="tx1"/>
                  </a:solidFill>
                </a:rPr>
                <a:t>RF-YOUTH </a:t>
              </a:r>
              <a:r>
                <a:rPr lang="pl-PL" sz="2800" b="1" kern="1200" err="1">
                  <a:solidFill>
                    <a:schemeClr val="tx1"/>
                  </a:solidFill>
                </a:rPr>
                <a:t>projects</a:t>
              </a:r>
              <a:endParaRPr lang="pl-PL" sz="2800" b="1" kern="1200">
                <a:solidFill>
                  <a:schemeClr val="tx1"/>
                </a:solidFill>
              </a:endParaRPr>
            </a:p>
          </p:txBody>
        </p:sp>
        <p:sp>
          <p:nvSpPr>
            <p:cNvPr id="13" name="Prostokąt 12">
              <a:extLst>
                <a:ext uri="{FF2B5EF4-FFF2-40B4-BE49-F238E27FC236}">
                  <a16:creationId xmlns:a16="http://schemas.microsoft.com/office/drawing/2014/main" id="{50562441-1EFA-9389-B3A8-8F5A73EE7F6A}"/>
                </a:ext>
              </a:extLst>
            </p:cNvPr>
            <p:cNvSpPr/>
            <p:nvPr/>
          </p:nvSpPr>
          <p:spPr>
            <a:xfrm>
              <a:off x="1261282" y="6048099"/>
              <a:ext cx="10476754" cy="72000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6"/>
                </a:rPr>
                <a:t>Inclusion</a:t>
              </a:r>
              <a:r>
                <a:rPr lang="pl-PL" sz="2400" b="1" kern="1200">
                  <a:solidFill>
                    <a:schemeClr val="tx1"/>
                  </a:solidFill>
                  <a:hlinkClick r:id="rId6"/>
                </a:rPr>
                <a:t> </a:t>
              </a:r>
              <a:r>
                <a:rPr lang="pl-PL" sz="2400" b="1" kern="1200" err="1">
                  <a:solidFill>
                    <a:schemeClr val="tx1"/>
                  </a:solidFill>
                  <a:hlinkClick r:id="rId6"/>
                </a:rPr>
                <a:t>through</a:t>
              </a:r>
              <a:r>
                <a:rPr lang="pl-PL" sz="2400" b="1" kern="1200">
                  <a:solidFill>
                    <a:schemeClr val="tx1"/>
                  </a:solidFill>
                  <a:hlinkClick r:id="rId6"/>
                </a:rPr>
                <a:t> </a:t>
              </a:r>
              <a:r>
                <a:rPr lang="pl-PL" sz="2400" b="1" kern="1200" err="1">
                  <a:solidFill>
                    <a:schemeClr val="tx1"/>
                  </a:solidFill>
                  <a:hlinkClick r:id="rId6"/>
                </a:rPr>
                <a:t>sports</a:t>
              </a:r>
              <a:r>
                <a:rPr lang="pl-PL" sz="2400" b="1" kern="1200">
                  <a:solidFill>
                    <a:schemeClr val="tx1"/>
                  </a:solidFill>
                  <a:hlinkClick r:id="rId6"/>
                </a:rPr>
                <a:t> for </a:t>
              </a:r>
              <a:r>
                <a:rPr lang="pl-PL" sz="2400" b="1" kern="1200" err="1">
                  <a:solidFill>
                    <a:schemeClr val="tx1"/>
                  </a:solidFill>
                  <a:hlinkClick r:id="rId6"/>
                </a:rPr>
                <a:t>children</a:t>
              </a:r>
              <a:r>
                <a:rPr lang="pl-PL" sz="2400" b="1" kern="1200">
                  <a:solidFill>
                    <a:schemeClr val="tx1"/>
                  </a:solidFill>
                  <a:hlinkClick r:id="rId6"/>
                </a:rPr>
                <a:t> with </a:t>
              </a:r>
              <a:r>
                <a:rPr lang="pl-PL" sz="2400" b="1" kern="1200" err="1">
                  <a:solidFill>
                    <a:schemeClr val="tx1"/>
                  </a:solidFill>
                  <a:hlinkClick r:id="rId6"/>
                </a:rPr>
                <a:t>developmental</a:t>
              </a:r>
              <a:r>
                <a:rPr lang="pl-PL" sz="2400" b="1" kern="1200">
                  <a:solidFill>
                    <a:schemeClr val="tx1"/>
                  </a:solidFill>
                  <a:hlinkClick r:id="rId6"/>
                </a:rPr>
                <a:t> </a:t>
              </a:r>
              <a:r>
                <a:rPr lang="pl-PL" sz="2400" b="1" kern="1200" err="1">
                  <a:solidFill>
                    <a:schemeClr val="tx1"/>
                  </a:solidFill>
                  <a:hlinkClick r:id="rId6"/>
                </a:rPr>
                <a:t>disabilities</a:t>
              </a:r>
              <a:endParaRPr lang="pl-PL" sz="2400" b="1" kern="1200">
                <a:solidFill>
                  <a:schemeClr val="tx1"/>
                </a:solidFill>
              </a:endParaRPr>
            </a:p>
          </p:txBody>
        </p:sp>
        <p:sp>
          <p:nvSpPr>
            <p:cNvPr id="14" name="Prostokąt 13">
              <a:extLst>
                <a:ext uri="{FF2B5EF4-FFF2-40B4-BE49-F238E27FC236}">
                  <a16:creationId xmlns:a16="http://schemas.microsoft.com/office/drawing/2014/main" id="{4EB10314-015F-BA37-AF17-FC6FC2B3F5CE}"/>
                </a:ext>
              </a:extLst>
            </p:cNvPr>
            <p:cNvSpPr/>
            <p:nvPr/>
          </p:nvSpPr>
          <p:spPr>
            <a:xfrm>
              <a:off x="1274388" y="5073998"/>
              <a:ext cx="5226629" cy="720000"/>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a:solidFill>
                    <a:schemeClr val="tx1"/>
                  </a:solidFill>
                  <a:hlinkClick r:id="rId7"/>
                </a:rPr>
                <a:t>New Solutions to </a:t>
              </a:r>
              <a:r>
                <a:rPr lang="pl-PL" sz="2400" b="1" kern="1200" err="1">
                  <a:solidFill>
                    <a:schemeClr val="tx1"/>
                  </a:solidFill>
                  <a:hlinkClick r:id="rId7"/>
                </a:rPr>
                <a:t>Old</a:t>
              </a:r>
              <a:r>
                <a:rPr lang="pl-PL" sz="2400" b="1" kern="1200">
                  <a:solidFill>
                    <a:schemeClr val="tx1"/>
                  </a:solidFill>
                  <a:hlinkClick r:id="rId7"/>
                </a:rPr>
                <a:t> </a:t>
              </a:r>
              <a:r>
                <a:rPr lang="pl-PL" sz="2400" b="1" kern="1200" err="1">
                  <a:solidFill>
                    <a:schemeClr val="tx1"/>
                  </a:solidFill>
                  <a:hlinkClick r:id="rId7"/>
                </a:rPr>
                <a:t>Problems</a:t>
              </a:r>
              <a:endParaRPr lang="pl-PL" sz="2400" b="1" kern="1200">
                <a:solidFill>
                  <a:schemeClr val="tx1"/>
                </a:solidFill>
              </a:endParaRPr>
            </a:p>
          </p:txBody>
        </p:sp>
        <p:sp>
          <p:nvSpPr>
            <p:cNvPr id="15" name="Prostokąt 14">
              <a:extLst>
                <a:ext uri="{FF2B5EF4-FFF2-40B4-BE49-F238E27FC236}">
                  <a16:creationId xmlns:a16="http://schemas.microsoft.com/office/drawing/2014/main" id="{539E5D76-A040-DA09-E15D-76F41AC0B6E9}"/>
                </a:ext>
              </a:extLst>
            </p:cNvPr>
            <p:cNvSpPr/>
            <p:nvPr/>
          </p:nvSpPr>
          <p:spPr>
            <a:xfrm>
              <a:off x="1212871" y="2033991"/>
              <a:ext cx="247318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kern="1200" err="1">
                  <a:solidFill>
                    <a:schemeClr val="tx1"/>
                  </a:solidFill>
                  <a:hlinkClick r:id="rId8"/>
                </a:rPr>
                <a:t>ZEVInnovation</a:t>
              </a:r>
              <a:endParaRPr lang="pl-PL" sz="2400" b="1" kern="1200">
                <a:solidFill>
                  <a:schemeClr val="tx1"/>
                </a:solidFill>
              </a:endParaRPr>
            </a:p>
          </p:txBody>
        </p:sp>
        <p:sp>
          <p:nvSpPr>
            <p:cNvPr id="16" name="Prostokąt 15">
              <a:extLst>
                <a:ext uri="{FF2B5EF4-FFF2-40B4-BE49-F238E27FC236}">
                  <a16:creationId xmlns:a16="http://schemas.microsoft.com/office/drawing/2014/main" id="{8877F0BA-BB2A-1548-EBDC-2988361A8DBF}"/>
                </a:ext>
              </a:extLst>
            </p:cNvPr>
            <p:cNvSpPr/>
            <p:nvPr/>
          </p:nvSpPr>
          <p:spPr>
            <a:xfrm>
              <a:off x="4423485" y="2033991"/>
              <a:ext cx="1763295"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9"/>
                </a:rPr>
                <a:t>TBFVnet</a:t>
              </a:r>
              <a:endParaRPr lang="pl-PL" sz="2400" b="1">
                <a:solidFill>
                  <a:schemeClr val="tx1"/>
                </a:solidFill>
              </a:endParaRPr>
            </a:p>
          </p:txBody>
        </p:sp>
        <p:sp>
          <p:nvSpPr>
            <p:cNvPr id="17" name="Prostokąt 16">
              <a:extLst>
                <a:ext uri="{FF2B5EF4-FFF2-40B4-BE49-F238E27FC236}">
                  <a16:creationId xmlns:a16="http://schemas.microsoft.com/office/drawing/2014/main" id="{3F57D7B0-BCC3-06B6-1D10-42363F6399C8}"/>
                </a:ext>
              </a:extLst>
            </p:cNvPr>
            <p:cNvSpPr/>
            <p:nvPr/>
          </p:nvSpPr>
          <p:spPr>
            <a:xfrm>
              <a:off x="6924206" y="2033991"/>
              <a:ext cx="1763295"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10"/>
                </a:rPr>
                <a:t>Wingate</a:t>
              </a:r>
              <a:endParaRPr lang="pl-PL" sz="2400" b="1">
                <a:solidFill>
                  <a:schemeClr val="tx1"/>
                </a:solidFill>
              </a:endParaRPr>
            </a:p>
          </p:txBody>
        </p:sp>
        <p:sp>
          <p:nvSpPr>
            <p:cNvPr id="18" name="Prostokąt 17">
              <a:extLst>
                <a:ext uri="{FF2B5EF4-FFF2-40B4-BE49-F238E27FC236}">
                  <a16:creationId xmlns:a16="http://schemas.microsoft.com/office/drawing/2014/main" id="{CB1A1205-2C56-2C8C-D69F-452F07D36D3C}"/>
                </a:ext>
              </a:extLst>
            </p:cNvPr>
            <p:cNvSpPr/>
            <p:nvPr/>
          </p:nvSpPr>
          <p:spPr>
            <a:xfrm>
              <a:off x="9607361" y="2033991"/>
              <a:ext cx="387302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1066800">
                <a:lnSpc>
                  <a:spcPct val="90000"/>
                </a:lnSpc>
                <a:spcBef>
                  <a:spcPct val="0"/>
                </a:spcBef>
                <a:spcAft>
                  <a:spcPct val="15000"/>
                </a:spcAft>
              </a:pPr>
              <a:r>
                <a:rPr lang="pl-PL" sz="2400" b="1" err="1">
                  <a:solidFill>
                    <a:schemeClr val="tx1"/>
                  </a:solidFill>
                  <a:hlinkClick r:id="rId11"/>
                </a:rPr>
                <a:t>Uncorking</a:t>
              </a:r>
              <a:r>
                <a:rPr lang="pl-PL" sz="2400" b="1">
                  <a:solidFill>
                    <a:schemeClr val="tx1"/>
                  </a:solidFill>
                  <a:hlinkClick r:id="rId11"/>
                </a:rPr>
                <a:t> </a:t>
              </a:r>
              <a:r>
                <a:rPr lang="pl-PL" sz="2400" b="1" err="1">
                  <a:solidFill>
                    <a:schemeClr val="tx1"/>
                  </a:solidFill>
                  <a:hlinkClick r:id="rId11"/>
                </a:rPr>
                <a:t>rural</a:t>
              </a:r>
              <a:r>
                <a:rPr lang="pl-PL" sz="2400" b="1">
                  <a:solidFill>
                    <a:schemeClr val="tx1"/>
                  </a:solidFill>
                  <a:hlinkClick r:id="rId11"/>
                </a:rPr>
                <a:t> </a:t>
              </a:r>
              <a:r>
                <a:rPr lang="pl-PL" sz="2400" b="1" err="1">
                  <a:solidFill>
                    <a:schemeClr val="tx1"/>
                  </a:solidFill>
                  <a:hlinkClick r:id="rId11"/>
                </a:rPr>
                <a:t>heritage</a:t>
              </a:r>
              <a:endParaRPr lang="pl-PL" sz="2400" b="1">
                <a:solidFill>
                  <a:schemeClr val="tx1"/>
                </a:solidFill>
              </a:endParaRPr>
            </a:p>
          </p:txBody>
        </p:sp>
        <p:sp>
          <p:nvSpPr>
            <p:cNvPr id="19" name="Prostokąt 18">
              <a:extLst>
                <a:ext uri="{FF2B5EF4-FFF2-40B4-BE49-F238E27FC236}">
                  <a16:creationId xmlns:a16="http://schemas.microsoft.com/office/drawing/2014/main" id="{CDE6A6DE-FDCD-0113-E2A6-4DD52CB29ED8}"/>
                </a:ext>
              </a:extLst>
            </p:cNvPr>
            <p:cNvSpPr/>
            <p:nvPr/>
          </p:nvSpPr>
          <p:spPr>
            <a:xfrm>
              <a:off x="1261282" y="10200949"/>
              <a:ext cx="4776004"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12"/>
                </a:rPr>
                <a:t>Reclaim</a:t>
              </a:r>
              <a:r>
                <a:rPr lang="pl-PL" sz="2400" b="1">
                  <a:solidFill>
                    <a:schemeClr val="tx1"/>
                  </a:solidFill>
                  <a:hlinkClick r:id="rId12"/>
                </a:rPr>
                <a:t> </a:t>
              </a:r>
              <a:r>
                <a:rPr lang="pl-PL" sz="2400" b="1" err="1">
                  <a:solidFill>
                    <a:schemeClr val="tx1"/>
                  </a:solidFill>
                  <a:hlinkClick r:id="rId12"/>
                </a:rPr>
                <a:t>our</a:t>
              </a:r>
              <a:r>
                <a:rPr lang="pl-PL" sz="2400" b="1">
                  <a:solidFill>
                    <a:schemeClr val="tx1"/>
                  </a:solidFill>
                  <a:hlinkClick r:id="rId12"/>
                </a:rPr>
                <a:t> </a:t>
              </a:r>
              <a:r>
                <a:rPr lang="pl-PL" sz="2400" b="1" err="1">
                  <a:solidFill>
                    <a:schemeClr val="tx1"/>
                  </a:solidFill>
                  <a:hlinkClick r:id="rId12"/>
                </a:rPr>
                <a:t>Civil</a:t>
              </a:r>
              <a:r>
                <a:rPr lang="pl-PL" sz="2400" b="1">
                  <a:solidFill>
                    <a:schemeClr val="tx1"/>
                  </a:solidFill>
                  <a:hlinkClick r:id="rId12"/>
                </a:rPr>
                <a:t> Space!</a:t>
              </a:r>
              <a:endParaRPr lang="pl-PL" sz="2400" b="1">
                <a:solidFill>
                  <a:schemeClr val="tx1"/>
                </a:solidFill>
              </a:endParaRPr>
            </a:p>
          </p:txBody>
        </p:sp>
        <p:sp>
          <p:nvSpPr>
            <p:cNvPr id="20" name="Prostokąt 19">
              <a:extLst>
                <a:ext uri="{FF2B5EF4-FFF2-40B4-BE49-F238E27FC236}">
                  <a16:creationId xmlns:a16="http://schemas.microsoft.com/office/drawing/2014/main" id="{C6E0F20D-9DFB-6ECD-6496-D401D8209533}"/>
                </a:ext>
              </a:extLst>
            </p:cNvPr>
            <p:cNvSpPr/>
            <p:nvPr/>
          </p:nvSpPr>
          <p:spPr>
            <a:xfrm>
              <a:off x="5013759" y="9097780"/>
              <a:ext cx="2971800"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3"/>
                </a:rPr>
                <a:t>CODE Europe</a:t>
              </a:r>
              <a:endParaRPr lang="pl-PL" sz="2400" b="1">
                <a:solidFill>
                  <a:schemeClr val="tx1"/>
                </a:solidFill>
              </a:endParaRPr>
            </a:p>
          </p:txBody>
        </p:sp>
        <p:sp>
          <p:nvSpPr>
            <p:cNvPr id="21" name="Prostokąt 20">
              <a:extLst>
                <a:ext uri="{FF2B5EF4-FFF2-40B4-BE49-F238E27FC236}">
                  <a16:creationId xmlns:a16="http://schemas.microsoft.com/office/drawing/2014/main" id="{9C988325-21D9-0F17-C76B-FFE4031305EE}"/>
                </a:ext>
              </a:extLst>
            </p:cNvPr>
            <p:cNvSpPr/>
            <p:nvPr/>
          </p:nvSpPr>
          <p:spPr>
            <a:xfrm>
              <a:off x="1313104" y="9114220"/>
              <a:ext cx="2971800" cy="720000"/>
            </a:xfrm>
            <a:prstGeom prst="rect">
              <a:avLst/>
            </a:prstGeom>
            <a:solidFill>
              <a:schemeClr val="bg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14"/>
                </a:rPr>
                <a:t>COMPETENCE</a:t>
              </a:r>
              <a:endParaRPr lang="pl-PL" sz="2400">
                <a:solidFill>
                  <a:schemeClr val="tx1"/>
                </a:solidFill>
              </a:endParaRPr>
            </a:p>
          </p:txBody>
        </p:sp>
        <p:sp>
          <p:nvSpPr>
            <p:cNvPr id="22" name="Prostokąt 21">
              <a:extLst>
                <a:ext uri="{FF2B5EF4-FFF2-40B4-BE49-F238E27FC236}">
                  <a16:creationId xmlns:a16="http://schemas.microsoft.com/office/drawing/2014/main" id="{A61747D1-91E4-ABB6-108C-97CD2115C42F}"/>
                </a:ext>
              </a:extLst>
            </p:cNvPr>
            <p:cNvSpPr/>
            <p:nvPr/>
          </p:nvSpPr>
          <p:spPr>
            <a:xfrm>
              <a:off x="16312744" y="2202909"/>
              <a:ext cx="5851921"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kern="1200" err="1">
                  <a:solidFill>
                    <a:schemeClr val="tx1"/>
                  </a:solidFill>
                  <a:hlinkClick r:id="rId15"/>
                </a:rPr>
                <a:t>Circular-based</a:t>
              </a:r>
              <a:r>
                <a:rPr lang="pl-PL" sz="2400" b="1" kern="1200">
                  <a:solidFill>
                    <a:schemeClr val="tx1"/>
                  </a:solidFill>
                  <a:hlinkClick r:id="rId15"/>
                </a:rPr>
                <a:t> waste management</a:t>
              </a:r>
              <a:endParaRPr lang="pl-PL" sz="2400" b="1" kern="1200">
                <a:solidFill>
                  <a:schemeClr val="tx1"/>
                </a:solidFill>
              </a:endParaRPr>
            </a:p>
          </p:txBody>
        </p:sp>
        <p:sp>
          <p:nvSpPr>
            <p:cNvPr id="23" name="Prostokąt 22">
              <a:extLst>
                <a:ext uri="{FF2B5EF4-FFF2-40B4-BE49-F238E27FC236}">
                  <a16:creationId xmlns:a16="http://schemas.microsoft.com/office/drawing/2014/main" id="{6AD9CA86-88A1-2818-CFC4-D44B5AFDC58E}"/>
                </a:ext>
              </a:extLst>
            </p:cNvPr>
            <p:cNvSpPr/>
            <p:nvPr/>
          </p:nvSpPr>
          <p:spPr>
            <a:xfrm>
              <a:off x="17746346" y="5796477"/>
              <a:ext cx="2984716"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6"/>
                </a:rPr>
                <a:t>User4GeoEnergy</a:t>
              </a:r>
              <a:endParaRPr lang="pl-PL" sz="2400" b="1">
                <a:solidFill>
                  <a:schemeClr val="tx1"/>
                </a:solidFill>
              </a:endParaRPr>
            </a:p>
          </p:txBody>
        </p:sp>
        <p:sp>
          <p:nvSpPr>
            <p:cNvPr id="24" name="Prostokąt 23">
              <a:extLst>
                <a:ext uri="{FF2B5EF4-FFF2-40B4-BE49-F238E27FC236}">
                  <a16:creationId xmlns:a16="http://schemas.microsoft.com/office/drawing/2014/main" id="{72C31A53-7CE8-AB16-1E94-A2189C5484C6}"/>
                </a:ext>
              </a:extLst>
            </p:cNvPr>
            <p:cNvSpPr/>
            <p:nvPr/>
          </p:nvSpPr>
          <p:spPr>
            <a:xfrm>
              <a:off x="14883762" y="6929773"/>
              <a:ext cx="8459900" cy="857545"/>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en-US" sz="2400" b="1">
                  <a:solidFill>
                    <a:schemeClr val="tx1"/>
                  </a:solidFill>
                  <a:hlinkClick r:id="rId17"/>
                </a:rPr>
                <a:t>Building momentum for the long-term CCS deployment in the CEE region</a:t>
              </a:r>
              <a:endParaRPr lang="pl-PL" sz="2400" b="1">
                <a:solidFill>
                  <a:schemeClr val="tx1"/>
                </a:solidFill>
              </a:endParaRPr>
            </a:p>
          </p:txBody>
        </p:sp>
        <p:sp>
          <p:nvSpPr>
            <p:cNvPr id="25" name="Prostokąt 24">
              <a:extLst>
                <a:ext uri="{FF2B5EF4-FFF2-40B4-BE49-F238E27FC236}">
                  <a16:creationId xmlns:a16="http://schemas.microsoft.com/office/drawing/2014/main" id="{04DC7726-4600-A9ED-F081-80C77FCB2065}"/>
                </a:ext>
              </a:extLst>
            </p:cNvPr>
            <p:cNvSpPr/>
            <p:nvPr/>
          </p:nvSpPr>
          <p:spPr>
            <a:xfrm>
              <a:off x="19544915" y="3526874"/>
              <a:ext cx="2619750"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18"/>
                </a:rPr>
                <a:t>EU-</a:t>
              </a:r>
              <a:r>
                <a:rPr lang="pl-PL" sz="2400" b="1" err="1">
                  <a:solidFill>
                    <a:schemeClr val="tx1"/>
                  </a:solidFill>
                  <a:hlinkClick r:id="rId18"/>
                </a:rPr>
                <a:t>WATERRES</a:t>
              </a:r>
              <a:endParaRPr lang="pl-PL" sz="2400" b="1">
                <a:solidFill>
                  <a:schemeClr val="tx1"/>
                </a:solidFill>
              </a:endParaRPr>
            </a:p>
          </p:txBody>
        </p:sp>
        <p:sp>
          <p:nvSpPr>
            <p:cNvPr id="26" name="Prostokąt 25">
              <a:extLst>
                <a:ext uri="{FF2B5EF4-FFF2-40B4-BE49-F238E27FC236}">
                  <a16:creationId xmlns:a16="http://schemas.microsoft.com/office/drawing/2014/main" id="{E0086869-561F-AD4F-FCE0-E79405B6CD0A}"/>
                </a:ext>
              </a:extLst>
            </p:cNvPr>
            <p:cNvSpPr/>
            <p:nvPr/>
          </p:nvSpPr>
          <p:spPr>
            <a:xfrm>
              <a:off x="16374009" y="4741016"/>
              <a:ext cx="2140128"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19"/>
                </a:rPr>
                <a:t>BeeConSel</a:t>
              </a:r>
              <a:endParaRPr lang="pl-PL" sz="2400" b="1">
                <a:solidFill>
                  <a:schemeClr val="tx1"/>
                </a:solidFill>
              </a:endParaRPr>
            </a:p>
          </p:txBody>
        </p:sp>
        <p:sp>
          <p:nvSpPr>
            <p:cNvPr id="27" name="Prostokąt 26">
              <a:extLst>
                <a:ext uri="{FF2B5EF4-FFF2-40B4-BE49-F238E27FC236}">
                  <a16:creationId xmlns:a16="http://schemas.microsoft.com/office/drawing/2014/main" id="{90FD11CB-C249-2D55-4B86-306DB4AEEB0E}"/>
                </a:ext>
              </a:extLst>
            </p:cNvPr>
            <p:cNvSpPr/>
            <p:nvPr/>
          </p:nvSpPr>
          <p:spPr>
            <a:xfrm>
              <a:off x="19544915" y="4741016"/>
              <a:ext cx="2619750"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a:solidFill>
                    <a:schemeClr val="tx1"/>
                  </a:solidFill>
                  <a:hlinkClick r:id="rId20"/>
                </a:rPr>
                <a:t>Blue-</a:t>
              </a:r>
              <a:r>
                <a:rPr lang="pl-PL" sz="2400" b="1" err="1">
                  <a:solidFill>
                    <a:schemeClr val="tx1"/>
                  </a:solidFill>
                  <a:hlinkClick r:id="rId20"/>
                </a:rPr>
                <a:t>Greenway</a:t>
              </a:r>
              <a:endParaRPr lang="pl-PL" sz="2400" b="1">
                <a:solidFill>
                  <a:schemeClr val="tx1"/>
                </a:solidFill>
              </a:endParaRPr>
            </a:p>
          </p:txBody>
        </p:sp>
        <p:sp>
          <p:nvSpPr>
            <p:cNvPr id="28" name="Prostokąt 27">
              <a:extLst>
                <a:ext uri="{FF2B5EF4-FFF2-40B4-BE49-F238E27FC236}">
                  <a16:creationId xmlns:a16="http://schemas.microsoft.com/office/drawing/2014/main" id="{C843D2C6-1C66-5237-D22A-1E23702CDE23}"/>
                </a:ext>
              </a:extLst>
            </p:cNvPr>
            <p:cNvSpPr/>
            <p:nvPr/>
          </p:nvSpPr>
          <p:spPr>
            <a:xfrm>
              <a:off x="16397192" y="3525297"/>
              <a:ext cx="1689771" cy="720000"/>
            </a:xfrm>
            <a:prstGeom prst="rect">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1066800">
                <a:lnSpc>
                  <a:spcPct val="90000"/>
                </a:lnSpc>
                <a:spcBef>
                  <a:spcPct val="0"/>
                </a:spcBef>
                <a:spcAft>
                  <a:spcPct val="15000"/>
                </a:spcAft>
              </a:pPr>
              <a:r>
                <a:rPr lang="pl-PL" sz="2400" b="1" err="1">
                  <a:solidFill>
                    <a:schemeClr val="tx1"/>
                  </a:solidFill>
                  <a:hlinkClick r:id="rId21"/>
                </a:rPr>
                <a:t>SUPMed</a:t>
              </a:r>
              <a:endParaRPr lang="pl-PL" sz="2400" b="1">
                <a:solidFill>
                  <a:schemeClr val="tx1"/>
                </a:solidFill>
              </a:endParaRPr>
            </a:p>
          </p:txBody>
        </p:sp>
      </p:grpSp>
    </p:spTree>
    <p:extLst>
      <p:ext uri="{BB962C8B-B14F-4D97-AF65-F5344CB8AC3E}">
        <p14:creationId xmlns:p14="http://schemas.microsoft.com/office/powerpoint/2010/main" val="395115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a 42">
            <a:extLst>
              <a:ext uri="{FF2B5EF4-FFF2-40B4-BE49-F238E27FC236}">
                <a16:creationId xmlns:a16="http://schemas.microsoft.com/office/drawing/2014/main" id="{B8EB4697-95C7-7CE2-8B68-36C0139214D9}"/>
              </a:ext>
            </a:extLst>
          </p:cNvPr>
          <p:cNvGrpSpPr/>
          <p:nvPr/>
        </p:nvGrpSpPr>
        <p:grpSpPr>
          <a:xfrm>
            <a:off x="12477816" y="5394186"/>
            <a:ext cx="10705441" cy="2067805"/>
            <a:chOff x="12407477" y="4884232"/>
            <a:chExt cx="10705441" cy="2067805"/>
          </a:xfrm>
        </p:grpSpPr>
        <p:sp>
          <p:nvSpPr>
            <p:cNvPr id="39" name="Prostokąt 38">
              <a:extLst>
                <a:ext uri="{FF2B5EF4-FFF2-40B4-BE49-F238E27FC236}">
                  <a16:creationId xmlns:a16="http://schemas.microsoft.com/office/drawing/2014/main" id="{3EE6DC2C-D921-0FCD-1009-5CC6D031CC18}"/>
                </a:ext>
              </a:extLst>
            </p:cNvPr>
            <p:cNvSpPr/>
            <p:nvPr/>
          </p:nvSpPr>
          <p:spPr>
            <a:xfrm>
              <a:off x="12407477" y="4884232"/>
              <a:ext cx="10705441" cy="2067805"/>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4">
                      <a:lumMod val="75000"/>
                    </a:schemeClr>
                  </a:solidFill>
                </a:rPr>
                <a:t>FOCUSED</a:t>
              </a:r>
              <a:r>
                <a:rPr lang="pl-PL" sz="2800" b="1">
                  <a:solidFill>
                    <a:schemeClr val="accent4">
                      <a:lumMod val="75000"/>
                    </a:schemeClr>
                  </a:solidFill>
                </a:rPr>
                <a:t> ON </a:t>
              </a:r>
              <a:r>
                <a:rPr lang="pl-PL" sz="2800" b="1" err="1">
                  <a:solidFill>
                    <a:schemeClr val="accent4">
                      <a:lumMod val="75000"/>
                    </a:schemeClr>
                  </a:solidFill>
                </a:rPr>
                <a:t>ENTERPRENEURSHIP</a:t>
              </a:r>
              <a:endParaRPr lang="pl-PL" sz="2800" b="1">
                <a:solidFill>
                  <a:schemeClr val="accent4">
                    <a:lumMod val="75000"/>
                  </a:schemeClr>
                </a:solidFill>
              </a:endParaRPr>
            </a:p>
          </p:txBody>
        </p:sp>
        <p:sp>
          <p:nvSpPr>
            <p:cNvPr id="18" name="Prostokąt 17">
              <a:extLst>
                <a:ext uri="{FF2B5EF4-FFF2-40B4-BE49-F238E27FC236}">
                  <a16:creationId xmlns:a16="http://schemas.microsoft.com/office/drawing/2014/main" id="{4AB3A242-B16F-05FA-BC3D-E2208B6CC6CA}"/>
                </a:ext>
              </a:extLst>
            </p:cNvPr>
            <p:cNvSpPr/>
            <p:nvPr/>
          </p:nvSpPr>
          <p:spPr>
            <a:xfrm>
              <a:off x="20181507" y="5723505"/>
              <a:ext cx="2216954"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SOCIALNEET</a:t>
              </a:r>
              <a:endParaRPr lang="pl-PL" sz="2400">
                <a:solidFill>
                  <a:schemeClr val="tx1"/>
                </a:solidFill>
              </a:endParaRPr>
            </a:p>
          </p:txBody>
        </p:sp>
        <p:sp>
          <p:nvSpPr>
            <p:cNvPr id="20" name="Prostokąt 19">
              <a:extLst>
                <a:ext uri="{FF2B5EF4-FFF2-40B4-BE49-F238E27FC236}">
                  <a16:creationId xmlns:a16="http://schemas.microsoft.com/office/drawing/2014/main" id="{03FFB7B5-B7E6-BDDD-1A1F-D81949982552}"/>
                </a:ext>
              </a:extLst>
            </p:cNvPr>
            <p:cNvSpPr/>
            <p:nvPr/>
          </p:nvSpPr>
          <p:spPr>
            <a:xfrm>
              <a:off x="18135920" y="5723505"/>
              <a:ext cx="1032022"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3"/>
                </a:rPr>
                <a:t>YES</a:t>
              </a:r>
              <a:r>
                <a:rPr lang="pl-PL" sz="2400" b="1">
                  <a:solidFill>
                    <a:schemeClr val="tx1"/>
                  </a:solidFill>
                  <a:hlinkClick r:id="rId3"/>
                </a:rPr>
                <a:t>!</a:t>
              </a:r>
              <a:endParaRPr lang="pl-PL" sz="2400">
                <a:solidFill>
                  <a:schemeClr val="tx1"/>
                </a:solidFill>
              </a:endParaRPr>
            </a:p>
          </p:txBody>
        </p:sp>
        <p:sp>
          <p:nvSpPr>
            <p:cNvPr id="34" name="Prostokąt 33">
              <a:extLst>
                <a:ext uri="{FF2B5EF4-FFF2-40B4-BE49-F238E27FC236}">
                  <a16:creationId xmlns:a16="http://schemas.microsoft.com/office/drawing/2014/main" id="{12F25865-F0BD-705B-D1A1-7C12D1427AF0}"/>
                </a:ext>
              </a:extLst>
            </p:cNvPr>
            <p:cNvSpPr/>
            <p:nvPr/>
          </p:nvSpPr>
          <p:spPr>
            <a:xfrm>
              <a:off x="13133018" y="5725612"/>
              <a:ext cx="4132429" cy="72000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NEETs</a:t>
              </a:r>
              <a:r>
                <a:rPr lang="pl-PL" sz="2400" b="1">
                  <a:solidFill>
                    <a:schemeClr val="tx1"/>
                  </a:solidFill>
                </a:rPr>
                <a:t> in </a:t>
              </a:r>
              <a:r>
                <a:rPr lang="pl-PL" sz="2400" b="1" err="1">
                  <a:solidFill>
                    <a:schemeClr val="tx1"/>
                  </a:solidFill>
                </a:rPr>
                <a:t>enterpreneurship</a:t>
              </a:r>
              <a:endParaRPr lang="pl-PL" sz="2400">
                <a:solidFill>
                  <a:schemeClr val="tx1"/>
                </a:solidFill>
              </a:endParaRPr>
            </a:p>
          </p:txBody>
        </p:sp>
      </p:grpSp>
      <p:grpSp>
        <p:nvGrpSpPr>
          <p:cNvPr id="44" name="Grupa 43">
            <a:extLst>
              <a:ext uri="{FF2B5EF4-FFF2-40B4-BE49-F238E27FC236}">
                <a16:creationId xmlns:a16="http://schemas.microsoft.com/office/drawing/2014/main" id="{8B7F7C81-5523-3D12-D16B-2A6F84AFA9D2}"/>
              </a:ext>
            </a:extLst>
          </p:cNvPr>
          <p:cNvGrpSpPr/>
          <p:nvPr/>
        </p:nvGrpSpPr>
        <p:grpSpPr>
          <a:xfrm>
            <a:off x="12477815" y="7920986"/>
            <a:ext cx="10705441" cy="4002596"/>
            <a:chOff x="12407476" y="7411032"/>
            <a:chExt cx="10705441" cy="4002596"/>
          </a:xfrm>
        </p:grpSpPr>
        <p:sp>
          <p:nvSpPr>
            <p:cNvPr id="2" name="Prostokąt 1">
              <a:extLst>
                <a:ext uri="{FF2B5EF4-FFF2-40B4-BE49-F238E27FC236}">
                  <a16:creationId xmlns:a16="http://schemas.microsoft.com/office/drawing/2014/main" id="{7A675408-BBE3-F426-E2CD-E12E584875D1}"/>
                </a:ext>
              </a:extLst>
            </p:cNvPr>
            <p:cNvSpPr/>
            <p:nvPr/>
          </p:nvSpPr>
          <p:spPr>
            <a:xfrm>
              <a:off x="12407476" y="7411032"/>
              <a:ext cx="10705441" cy="40025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1"/>
                  </a:solidFill>
                </a:rPr>
                <a:t>FOCUSED</a:t>
              </a:r>
              <a:r>
                <a:rPr lang="pl-PL" sz="2800" b="1">
                  <a:solidFill>
                    <a:schemeClr val="accent1"/>
                  </a:solidFill>
                </a:rPr>
                <a:t> ON NEW </a:t>
              </a:r>
              <a:r>
                <a:rPr lang="pl-PL" sz="2800" b="1" err="1">
                  <a:solidFill>
                    <a:schemeClr val="accent1"/>
                  </a:solidFill>
                </a:rPr>
                <a:t>SKILLS</a:t>
              </a:r>
              <a:endParaRPr lang="pl-PL" sz="2800" b="1">
                <a:solidFill>
                  <a:schemeClr val="accent1"/>
                </a:solidFill>
              </a:endParaRPr>
            </a:p>
          </p:txBody>
        </p:sp>
        <p:sp>
          <p:nvSpPr>
            <p:cNvPr id="11" name="Prostokąt 10">
              <a:extLst>
                <a:ext uri="{FF2B5EF4-FFF2-40B4-BE49-F238E27FC236}">
                  <a16:creationId xmlns:a16="http://schemas.microsoft.com/office/drawing/2014/main" id="{CADBBA00-149B-135E-5F0B-42176579AEBA}"/>
                </a:ext>
              </a:extLst>
            </p:cNvPr>
            <p:cNvSpPr/>
            <p:nvPr/>
          </p:nvSpPr>
          <p:spPr>
            <a:xfrm>
              <a:off x="17024335" y="9247960"/>
              <a:ext cx="1982965"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4"/>
                </a:rPr>
                <a:t>Go </a:t>
              </a:r>
              <a:r>
                <a:rPr lang="pl-PL" sz="2400" b="1" err="1">
                  <a:solidFill>
                    <a:schemeClr val="tx1"/>
                  </a:solidFill>
                  <a:hlinkClick r:id="rId4"/>
                </a:rPr>
                <a:t>remote</a:t>
              </a:r>
              <a:r>
                <a:rPr lang="pl-PL" sz="2400" b="1">
                  <a:solidFill>
                    <a:schemeClr val="tx1"/>
                  </a:solidFill>
                  <a:hlinkClick r:id="rId4"/>
                </a:rPr>
                <a:t>!</a:t>
              </a:r>
              <a:endParaRPr lang="pl-PL" sz="2400">
                <a:solidFill>
                  <a:schemeClr val="tx1"/>
                </a:solidFill>
              </a:endParaRPr>
            </a:p>
          </p:txBody>
        </p:sp>
        <p:sp>
          <p:nvSpPr>
            <p:cNvPr id="12" name="Prostokąt 11">
              <a:extLst>
                <a:ext uri="{FF2B5EF4-FFF2-40B4-BE49-F238E27FC236}">
                  <a16:creationId xmlns:a16="http://schemas.microsoft.com/office/drawing/2014/main" id="{EF4EB272-9A89-BAD7-AEB1-8FBE99802455}"/>
                </a:ext>
              </a:extLst>
            </p:cNvPr>
            <p:cNvSpPr/>
            <p:nvPr/>
          </p:nvSpPr>
          <p:spPr>
            <a:xfrm>
              <a:off x="13133018" y="8149496"/>
              <a:ext cx="4928374"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5"/>
                </a:rPr>
                <a:t>Young Service Steward Program</a:t>
              </a:r>
              <a:endParaRPr lang="pl-PL" sz="2400">
                <a:solidFill>
                  <a:schemeClr val="tx1"/>
                </a:solidFill>
              </a:endParaRPr>
            </a:p>
          </p:txBody>
        </p:sp>
        <p:sp>
          <p:nvSpPr>
            <p:cNvPr id="17" name="Prostokąt 16">
              <a:extLst>
                <a:ext uri="{FF2B5EF4-FFF2-40B4-BE49-F238E27FC236}">
                  <a16:creationId xmlns:a16="http://schemas.microsoft.com/office/drawing/2014/main" id="{8F531FFB-D9F6-5E33-C2E0-02BC7AD0C466}"/>
                </a:ext>
              </a:extLst>
            </p:cNvPr>
            <p:cNvSpPr/>
            <p:nvPr/>
          </p:nvSpPr>
          <p:spPr>
            <a:xfrm>
              <a:off x="19437761" y="9247960"/>
              <a:ext cx="1163924"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CODE</a:t>
              </a:r>
              <a:endParaRPr lang="pl-PL" sz="2400">
                <a:solidFill>
                  <a:schemeClr val="tx1"/>
                </a:solidFill>
              </a:endParaRPr>
            </a:p>
          </p:txBody>
        </p:sp>
        <p:sp>
          <p:nvSpPr>
            <p:cNvPr id="24" name="Prostokąt 23">
              <a:extLst>
                <a:ext uri="{FF2B5EF4-FFF2-40B4-BE49-F238E27FC236}">
                  <a16:creationId xmlns:a16="http://schemas.microsoft.com/office/drawing/2014/main" id="{AFAC1F2A-11E6-0114-D99B-91F36750ADA6}"/>
                </a:ext>
              </a:extLst>
            </p:cNvPr>
            <p:cNvSpPr/>
            <p:nvPr/>
          </p:nvSpPr>
          <p:spPr>
            <a:xfrm>
              <a:off x="15189146" y="9228328"/>
              <a:ext cx="1330586"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NESET</a:t>
              </a:r>
              <a:endParaRPr lang="pl-PL" sz="2400">
                <a:solidFill>
                  <a:schemeClr val="tx1"/>
                </a:solidFill>
              </a:endParaRPr>
            </a:p>
          </p:txBody>
        </p:sp>
        <p:sp>
          <p:nvSpPr>
            <p:cNvPr id="25" name="Prostokąt 24">
              <a:extLst>
                <a:ext uri="{FF2B5EF4-FFF2-40B4-BE49-F238E27FC236}">
                  <a16:creationId xmlns:a16="http://schemas.microsoft.com/office/drawing/2014/main" id="{4E511518-E960-6969-AC8E-521900C7EA3B}"/>
                </a:ext>
              </a:extLst>
            </p:cNvPr>
            <p:cNvSpPr/>
            <p:nvPr/>
          </p:nvSpPr>
          <p:spPr>
            <a:xfrm>
              <a:off x="19437761" y="8149496"/>
              <a:ext cx="2971800"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Social</a:t>
              </a:r>
              <a:r>
                <a:rPr lang="pl-PL" sz="2400" b="1">
                  <a:solidFill>
                    <a:schemeClr val="tx1"/>
                  </a:solidFill>
                </a:rPr>
                <a:t> </a:t>
              </a:r>
              <a:r>
                <a:rPr lang="pl-PL" sz="2400" b="1" err="1">
                  <a:solidFill>
                    <a:schemeClr val="tx1"/>
                  </a:solidFill>
                </a:rPr>
                <a:t>Innovators</a:t>
              </a:r>
              <a:endParaRPr lang="pl-PL" sz="2400">
                <a:solidFill>
                  <a:schemeClr val="tx1"/>
                </a:solidFill>
              </a:endParaRPr>
            </a:p>
          </p:txBody>
        </p:sp>
        <p:sp>
          <p:nvSpPr>
            <p:cNvPr id="29" name="Prostokąt 28">
              <a:extLst>
                <a:ext uri="{FF2B5EF4-FFF2-40B4-BE49-F238E27FC236}">
                  <a16:creationId xmlns:a16="http://schemas.microsoft.com/office/drawing/2014/main" id="{AA141D05-F951-D284-8F84-D08165DA04D4}"/>
                </a:ext>
              </a:extLst>
            </p:cNvPr>
            <p:cNvSpPr/>
            <p:nvPr/>
          </p:nvSpPr>
          <p:spPr>
            <a:xfrm>
              <a:off x="13133018" y="10388502"/>
              <a:ext cx="1930329"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IPS4NEETs</a:t>
              </a:r>
              <a:endParaRPr lang="pl-PL" sz="2400">
                <a:solidFill>
                  <a:schemeClr val="tx1"/>
                </a:solidFill>
              </a:endParaRPr>
            </a:p>
          </p:txBody>
        </p:sp>
        <p:sp>
          <p:nvSpPr>
            <p:cNvPr id="30" name="Prostokąt 29">
              <a:extLst>
                <a:ext uri="{FF2B5EF4-FFF2-40B4-BE49-F238E27FC236}">
                  <a16:creationId xmlns:a16="http://schemas.microsoft.com/office/drawing/2014/main" id="{5B5AFC31-E960-572B-2712-605AC23E343F}"/>
                </a:ext>
              </a:extLst>
            </p:cNvPr>
            <p:cNvSpPr/>
            <p:nvPr/>
          </p:nvSpPr>
          <p:spPr>
            <a:xfrm>
              <a:off x="15854439" y="10388502"/>
              <a:ext cx="1146085"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6"/>
                </a:rPr>
                <a:t>DARE</a:t>
              </a:r>
              <a:endParaRPr lang="pl-PL" sz="2400">
                <a:solidFill>
                  <a:schemeClr val="tx1"/>
                </a:solidFill>
              </a:endParaRPr>
            </a:p>
          </p:txBody>
        </p:sp>
        <p:sp>
          <p:nvSpPr>
            <p:cNvPr id="31" name="Prostokąt 30">
              <a:extLst>
                <a:ext uri="{FF2B5EF4-FFF2-40B4-BE49-F238E27FC236}">
                  <a16:creationId xmlns:a16="http://schemas.microsoft.com/office/drawing/2014/main" id="{6D361945-FDAB-9816-73FB-532739AD7C93}"/>
                </a:ext>
              </a:extLst>
            </p:cNvPr>
            <p:cNvSpPr/>
            <p:nvPr/>
          </p:nvSpPr>
          <p:spPr>
            <a:xfrm>
              <a:off x="17760196" y="10388502"/>
              <a:ext cx="1205460"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EDIBO</a:t>
              </a:r>
              <a:endParaRPr lang="pl-PL" sz="2400">
                <a:solidFill>
                  <a:schemeClr val="tx1"/>
                </a:solidFill>
              </a:endParaRPr>
            </a:p>
          </p:txBody>
        </p:sp>
        <p:sp>
          <p:nvSpPr>
            <p:cNvPr id="35" name="Prostokąt 34">
              <a:extLst>
                <a:ext uri="{FF2B5EF4-FFF2-40B4-BE49-F238E27FC236}">
                  <a16:creationId xmlns:a16="http://schemas.microsoft.com/office/drawing/2014/main" id="{3202FCD3-065A-1CA1-5C80-D280D97621AD}"/>
                </a:ext>
              </a:extLst>
            </p:cNvPr>
            <p:cNvSpPr/>
            <p:nvPr/>
          </p:nvSpPr>
          <p:spPr>
            <a:xfrm>
              <a:off x="13133018" y="9247960"/>
              <a:ext cx="1330586" cy="720000"/>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7"/>
                </a:rPr>
                <a:t>SEPAL</a:t>
              </a:r>
              <a:endParaRPr lang="pl-PL" sz="2400">
                <a:solidFill>
                  <a:schemeClr val="tx1"/>
                </a:solidFill>
              </a:endParaRPr>
            </a:p>
          </p:txBody>
        </p:sp>
      </p:grpSp>
      <p:grpSp>
        <p:nvGrpSpPr>
          <p:cNvPr id="42" name="Grupa 41">
            <a:extLst>
              <a:ext uri="{FF2B5EF4-FFF2-40B4-BE49-F238E27FC236}">
                <a16:creationId xmlns:a16="http://schemas.microsoft.com/office/drawing/2014/main" id="{3100E0EA-FADA-4293-0637-EDECEB065B16}"/>
              </a:ext>
            </a:extLst>
          </p:cNvPr>
          <p:cNvGrpSpPr/>
          <p:nvPr/>
        </p:nvGrpSpPr>
        <p:grpSpPr>
          <a:xfrm>
            <a:off x="12477816" y="1552576"/>
            <a:ext cx="10705441" cy="3424136"/>
            <a:chOff x="12407477" y="992222"/>
            <a:chExt cx="10705441" cy="3424136"/>
          </a:xfrm>
        </p:grpSpPr>
        <p:sp>
          <p:nvSpPr>
            <p:cNvPr id="4" name="Prostokąt 3">
              <a:extLst>
                <a:ext uri="{FF2B5EF4-FFF2-40B4-BE49-F238E27FC236}">
                  <a16:creationId xmlns:a16="http://schemas.microsoft.com/office/drawing/2014/main" id="{4C0AFA5C-34DD-08BB-BD21-B491FE4076E1}"/>
                </a:ext>
              </a:extLst>
            </p:cNvPr>
            <p:cNvSpPr/>
            <p:nvPr/>
          </p:nvSpPr>
          <p:spPr>
            <a:xfrm>
              <a:off x="12407477" y="992222"/>
              <a:ext cx="10705441" cy="3424136"/>
            </a:xfrm>
            <a:prstGeom prst="rect">
              <a:avLst/>
            </a:prstGeom>
            <a:solidFill>
              <a:schemeClr val="accent3">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3"/>
                  </a:solidFill>
                </a:rPr>
                <a:t>FOCUSED</a:t>
              </a:r>
              <a:r>
                <a:rPr lang="pl-PL" sz="2800" b="1">
                  <a:solidFill>
                    <a:schemeClr val="accent3"/>
                  </a:solidFill>
                </a:rPr>
                <a:t> ON BLUE/GREEN/</a:t>
              </a:r>
              <a:r>
                <a:rPr lang="pl-PL" sz="2800" b="1" err="1">
                  <a:solidFill>
                    <a:schemeClr val="accent3"/>
                  </a:solidFill>
                </a:rPr>
                <a:t>SUSTAINABLE</a:t>
              </a:r>
              <a:r>
                <a:rPr lang="pl-PL" sz="2800" b="1">
                  <a:solidFill>
                    <a:schemeClr val="accent3"/>
                  </a:solidFill>
                </a:rPr>
                <a:t> </a:t>
              </a:r>
              <a:r>
                <a:rPr lang="pl-PL" sz="2800" b="1" err="1">
                  <a:solidFill>
                    <a:schemeClr val="accent3"/>
                  </a:solidFill>
                </a:rPr>
                <a:t>JOBS</a:t>
              </a:r>
              <a:endParaRPr lang="pl-PL" sz="2800" b="1">
                <a:solidFill>
                  <a:schemeClr val="accent3"/>
                </a:solidFill>
              </a:endParaRPr>
            </a:p>
          </p:txBody>
        </p:sp>
        <p:sp>
          <p:nvSpPr>
            <p:cNvPr id="7" name="Prostokąt 6">
              <a:extLst>
                <a:ext uri="{FF2B5EF4-FFF2-40B4-BE49-F238E27FC236}">
                  <a16:creationId xmlns:a16="http://schemas.microsoft.com/office/drawing/2014/main" id="{D33A0A5C-6757-6C98-916B-E845CABCAE77}"/>
                </a:ext>
              </a:extLst>
            </p:cNvPr>
            <p:cNvSpPr/>
            <p:nvPr/>
          </p:nvSpPr>
          <p:spPr>
            <a:xfrm>
              <a:off x="13138275" y="1965427"/>
              <a:ext cx="1581006"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8"/>
                </a:rPr>
                <a:t>Stay</a:t>
              </a:r>
              <a:r>
                <a:rPr lang="pl-PL" sz="2400" b="1">
                  <a:solidFill>
                    <a:schemeClr val="tx1"/>
                  </a:solidFill>
                  <a:hlinkClick r:id="rId8"/>
                </a:rPr>
                <a:t>-ON</a:t>
              </a:r>
              <a:endParaRPr lang="pl-PL" sz="2400">
                <a:solidFill>
                  <a:schemeClr val="tx1"/>
                </a:solidFill>
              </a:endParaRPr>
            </a:p>
          </p:txBody>
        </p:sp>
        <p:sp>
          <p:nvSpPr>
            <p:cNvPr id="9" name="Prostokąt 8">
              <a:extLst>
                <a:ext uri="{FF2B5EF4-FFF2-40B4-BE49-F238E27FC236}">
                  <a16:creationId xmlns:a16="http://schemas.microsoft.com/office/drawing/2014/main" id="{D6F86B01-E5FA-DEC4-38DB-216B4325AB16}"/>
                </a:ext>
              </a:extLst>
            </p:cNvPr>
            <p:cNvSpPr/>
            <p:nvPr/>
          </p:nvSpPr>
          <p:spPr>
            <a:xfrm>
              <a:off x="13138275" y="3107790"/>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9"/>
                </a:rPr>
                <a:t>INTERCEPT</a:t>
              </a:r>
              <a:endParaRPr lang="pl-PL" sz="2400">
                <a:solidFill>
                  <a:schemeClr val="tx1"/>
                </a:solidFill>
              </a:endParaRPr>
            </a:p>
          </p:txBody>
        </p:sp>
        <p:sp>
          <p:nvSpPr>
            <p:cNvPr id="21" name="Prostokąt 20">
              <a:extLst>
                <a:ext uri="{FF2B5EF4-FFF2-40B4-BE49-F238E27FC236}">
                  <a16:creationId xmlns:a16="http://schemas.microsoft.com/office/drawing/2014/main" id="{F6ABA179-A5C2-E361-7478-79BD91FFBD35}"/>
                </a:ext>
              </a:extLst>
            </p:cNvPr>
            <p:cNvSpPr/>
            <p:nvPr/>
          </p:nvSpPr>
          <p:spPr>
            <a:xfrm>
              <a:off x="18731054" y="3105868"/>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eNEET</a:t>
              </a:r>
              <a:r>
                <a:rPr lang="pl-PL" sz="2400" b="1">
                  <a:solidFill>
                    <a:schemeClr val="tx1"/>
                  </a:solidFill>
                </a:rPr>
                <a:t> </a:t>
              </a:r>
              <a:r>
                <a:rPr lang="pl-PL" sz="2400" b="1" err="1">
                  <a:solidFill>
                    <a:schemeClr val="tx1"/>
                  </a:solidFill>
                </a:rPr>
                <a:t>Rural</a:t>
              </a:r>
              <a:endParaRPr lang="pl-PL" sz="2400">
                <a:solidFill>
                  <a:schemeClr val="tx1"/>
                </a:solidFill>
              </a:endParaRPr>
            </a:p>
          </p:txBody>
        </p:sp>
        <p:sp>
          <p:nvSpPr>
            <p:cNvPr id="22" name="Prostokąt 21">
              <a:extLst>
                <a:ext uri="{FF2B5EF4-FFF2-40B4-BE49-F238E27FC236}">
                  <a16:creationId xmlns:a16="http://schemas.microsoft.com/office/drawing/2014/main" id="{D59A6B9C-A5CF-9D6A-E161-2A7F1E840ED8}"/>
                </a:ext>
              </a:extLst>
            </p:cNvPr>
            <p:cNvSpPr/>
            <p:nvPr/>
          </p:nvSpPr>
          <p:spPr>
            <a:xfrm>
              <a:off x="18731054" y="1956470"/>
              <a:ext cx="36674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0"/>
                </a:rPr>
                <a:t>Blue </a:t>
              </a:r>
              <a:r>
                <a:rPr lang="pl-PL" sz="2400" b="1" err="1">
                  <a:solidFill>
                    <a:schemeClr val="tx1"/>
                  </a:solidFill>
                  <a:hlinkClick r:id="rId10"/>
                </a:rPr>
                <a:t>Generation</a:t>
              </a:r>
              <a:r>
                <a:rPr lang="pl-PL" sz="2400" b="1">
                  <a:solidFill>
                    <a:schemeClr val="tx1"/>
                  </a:solidFill>
                  <a:hlinkClick r:id="rId10"/>
                </a:rPr>
                <a:t> Project</a:t>
              </a:r>
              <a:endParaRPr lang="pl-PL" sz="2400">
                <a:solidFill>
                  <a:schemeClr val="tx1"/>
                </a:solidFill>
              </a:endParaRPr>
            </a:p>
          </p:txBody>
        </p:sp>
        <p:sp>
          <p:nvSpPr>
            <p:cNvPr id="26" name="Prostokąt 25">
              <a:extLst>
                <a:ext uri="{FF2B5EF4-FFF2-40B4-BE49-F238E27FC236}">
                  <a16:creationId xmlns:a16="http://schemas.microsoft.com/office/drawing/2014/main" id="{542744D3-1B6F-63E3-2828-2CF309E6D172}"/>
                </a:ext>
              </a:extLst>
            </p:cNvPr>
            <p:cNvSpPr/>
            <p:nvPr/>
          </p:nvSpPr>
          <p:spPr>
            <a:xfrm>
              <a:off x="16266086" y="3105868"/>
              <a:ext cx="1581006"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1"/>
                </a:rPr>
                <a:t>Yenesis</a:t>
              </a:r>
              <a:endParaRPr lang="pl-PL" sz="2400">
                <a:solidFill>
                  <a:schemeClr val="tx1"/>
                </a:solidFill>
              </a:endParaRPr>
            </a:p>
          </p:txBody>
        </p:sp>
        <p:sp>
          <p:nvSpPr>
            <p:cNvPr id="36" name="Prostokąt 35">
              <a:extLst>
                <a:ext uri="{FF2B5EF4-FFF2-40B4-BE49-F238E27FC236}">
                  <a16:creationId xmlns:a16="http://schemas.microsoft.com/office/drawing/2014/main" id="{FF6C236C-5D52-E1CC-0F75-669316BEFAC7}"/>
                </a:ext>
              </a:extLst>
            </p:cNvPr>
            <p:cNvSpPr/>
            <p:nvPr/>
          </p:nvSpPr>
          <p:spPr>
            <a:xfrm>
              <a:off x="15696298" y="1984290"/>
              <a:ext cx="2192607" cy="72000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2"/>
                </a:rPr>
                <a:t>RAISE</a:t>
              </a:r>
              <a:r>
                <a:rPr lang="pl-PL" sz="2400" b="1">
                  <a:solidFill>
                    <a:schemeClr val="tx1"/>
                  </a:solidFill>
                  <a:hlinkClick r:id="rId12"/>
                </a:rPr>
                <a:t> Youth</a:t>
              </a:r>
              <a:endParaRPr lang="pl-PL" sz="2400">
                <a:solidFill>
                  <a:schemeClr val="tx1"/>
                </a:solidFill>
              </a:endParaRPr>
            </a:p>
          </p:txBody>
        </p:sp>
      </p:grpSp>
      <p:grpSp>
        <p:nvGrpSpPr>
          <p:cNvPr id="40" name="Grupa 39">
            <a:extLst>
              <a:ext uri="{FF2B5EF4-FFF2-40B4-BE49-F238E27FC236}">
                <a16:creationId xmlns:a16="http://schemas.microsoft.com/office/drawing/2014/main" id="{00E2028F-7678-DCE9-19F2-5664A4B199C4}"/>
              </a:ext>
            </a:extLst>
          </p:cNvPr>
          <p:cNvGrpSpPr/>
          <p:nvPr/>
        </p:nvGrpSpPr>
        <p:grpSpPr>
          <a:xfrm>
            <a:off x="1150489" y="5450192"/>
            <a:ext cx="10456854" cy="4002596"/>
            <a:chOff x="1080150" y="4889838"/>
            <a:chExt cx="10456854" cy="4002596"/>
          </a:xfrm>
        </p:grpSpPr>
        <p:sp>
          <p:nvSpPr>
            <p:cNvPr id="5" name="Prostokąt 4">
              <a:extLst>
                <a:ext uri="{FF2B5EF4-FFF2-40B4-BE49-F238E27FC236}">
                  <a16:creationId xmlns:a16="http://schemas.microsoft.com/office/drawing/2014/main" id="{B7E0D571-60FE-924A-3D5F-69E7C0AC7DC2}"/>
                </a:ext>
              </a:extLst>
            </p:cNvPr>
            <p:cNvSpPr/>
            <p:nvPr/>
          </p:nvSpPr>
          <p:spPr>
            <a:xfrm>
              <a:off x="1080150" y="4889838"/>
              <a:ext cx="10456854" cy="4002596"/>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2">
                      <a:lumMod val="75000"/>
                    </a:schemeClr>
                  </a:solidFill>
                </a:rPr>
                <a:t>FOCUSED</a:t>
              </a:r>
              <a:r>
                <a:rPr lang="pl-PL" sz="2800" b="1">
                  <a:solidFill>
                    <a:schemeClr val="accent2">
                      <a:lumMod val="75000"/>
                    </a:schemeClr>
                  </a:solidFill>
                </a:rPr>
                <a:t> ON </a:t>
              </a:r>
              <a:r>
                <a:rPr lang="pl-PL" sz="2800" b="1" err="1">
                  <a:solidFill>
                    <a:schemeClr val="accent2">
                      <a:lumMod val="75000"/>
                    </a:schemeClr>
                  </a:solidFill>
                </a:rPr>
                <a:t>VULNERABLE</a:t>
              </a:r>
              <a:r>
                <a:rPr lang="pl-PL" sz="2800" b="1">
                  <a:solidFill>
                    <a:schemeClr val="accent2">
                      <a:lumMod val="75000"/>
                    </a:schemeClr>
                  </a:solidFill>
                </a:rPr>
                <a:t> </a:t>
              </a:r>
              <a:r>
                <a:rPr lang="pl-PL" sz="2800" b="1" err="1">
                  <a:solidFill>
                    <a:schemeClr val="accent2">
                      <a:lumMod val="75000"/>
                    </a:schemeClr>
                  </a:solidFill>
                </a:rPr>
                <a:t>GROUPS</a:t>
              </a:r>
              <a:endParaRPr lang="pl-PL" sz="2800" b="1">
                <a:solidFill>
                  <a:schemeClr val="accent2">
                    <a:lumMod val="75000"/>
                  </a:schemeClr>
                </a:solidFill>
              </a:endParaRPr>
            </a:p>
          </p:txBody>
        </p:sp>
        <p:sp>
          <p:nvSpPr>
            <p:cNvPr id="10" name="Prostokąt 9">
              <a:extLst>
                <a:ext uri="{FF2B5EF4-FFF2-40B4-BE49-F238E27FC236}">
                  <a16:creationId xmlns:a16="http://schemas.microsoft.com/office/drawing/2014/main" id="{5F71F0F4-BE78-D152-BB7E-65F7891676DA}"/>
                </a:ext>
              </a:extLst>
            </p:cNvPr>
            <p:cNvSpPr/>
            <p:nvPr/>
          </p:nvSpPr>
          <p:spPr>
            <a:xfrm>
              <a:off x="1721666" y="5723505"/>
              <a:ext cx="1779470"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3"/>
                </a:rPr>
                <a:t>EURIBOR</a:t>
              </a:r>
              <a:endParaRPr lang="pl-PL" sz="2400">
                <a:solidFill>
                  <a:schemeClr val="tx1"/>
                </a:solidFill>
              </a:endParaRPr>
            </a:p>
          </p:txBody>
        </p:sp>
        <p:sp>
          <p:nvSpPr>
            <p:cNvPr id="13" name="Prostokąt 12">
              <a:extLst>
                <a:ext uri="{FF2B5EF4-FFF2-40B4-BE49-F238E27FC236}">
                  <a16:creationId xmlns:a16="http://schemas.microsoft.com/office/drawing/2014/main" id="{D399E74B-1DCA-17BC-3147-14E7509A1E17}"/>
                </a:ext>
              </a:extLst>
            </p:cNvPr>
            <p:cNvSpPr/>
            <p:nvPr/>
          </p:nvSpPr>
          <p:spPr>
            <a:xfrm>
              <a:off x="1721666" y="6765644"/>
              <a:ext cx="122858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4"/>
                </a:rPr>
                <a:t>LEAD</a:t>
              </a:r>
              <a:endParaRPr lang="pl-PL" sz="2400">
                <a:solidFill>
                  <a:schemeClr val="tx1"/>
                </a:solidFill>
              </a:endParaRPr>
            </a:p>
          </p:txBody>
        </p:sp>
        <p:sp>
          <p:nvSpPr>
            <p:cNvPr id="16" name="Prostokąt 15">
              <a:extLst>
                <a:ext uri="{FF2B5EF4-FFF2-40B4-BE49-F238E27FC236}">
                  <a16:creationId xmlns:a16="http://schemas.microsoft.com/office/drawing/2014/main" id="{06408EC5-C968-75B6-4D8F-0D99378A241D}"/>
                </a:ext>
              </a:extLst>
            </p:cNvPr>
            <p:cNvSpPr/>
            <p:nvPr/>
          </p:nvSpPr>
          <p:spPr>
            <a:xfrm>
              <a:off x="4333883" y="5748922"/>
              <a:ext cx="3628547"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5"/>
                </a:rPr>
                <a:t>Direction</a:t>
              </a:r>
              <a:r>
                <a:rPr lang="pl-PL" sz="2400" b="1">
                  <a:solidFill>
                    <a:schemeClr val="tx1"/>
                  </a:solidFill>
                  <a:hlinkClick r:id="rId15"/>
                </a:rPr>
                <a:t> </a:t>
              </a:r>
              <a:r>
                <a:rPr lang="pl-PL" sz="2400" b="1" err="1">
                  <a:solidFill>
                    <a:schemeClr val="tx1"/>
                  </a:solidFill>
                  <a:hlinkClick r:id="rId15"/>
                </a:rPr>
                <a:t>Employment</a:t>
              </a:r>
              <a:endParaRPr lang="pl-PL" sz="2400">
                <a:solidFill>
                  <a:schemeClr val="tx1"/>
                </a:solidFill>
              </a:endParaRPr>
            </a:p>
          </p:txBody>
        </p:sp>
        <p:sp>
          <p:nvSpPr>
            <p:cNvPr id="23" name="Prostokąt 22">
              <a:extLst>
                <a:ext uri="{FF2B5EF4-FFF2-40B4-BE49-F238E27FC236}">
                  <a16:creationId xmlns:a16="http://schemas.microsoft.com/office/drawing/2014/main" id="{7B49D453-114F-CFBF-D39D-CBD50A89EE56}"/>
                </a:ext>
              </a:extLst>
            </p:cNvPr>
            <p:cNvSpPr/>
            <p:nvPr/>
          </p:nvSpPr>
          <p:spPr>
            <a:xfrm>
              <a:off x="3839221" y="7808434"/>
              <a:ext cx="2971800"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Mommypreneurs</a:t>
              </a:r>
              <a:endParaRPr lang="pl-PL" sz="2400">
                <a:solidFill>
                  <a:schemeClr val="tx1"/>
                </a:solidFill>
              </a:endParaRPr>
            </a:p>
          </p:txBody>
        </p:sp>
        <p:sp>
          <p:nvSpPr>
            <p:cNvPr id="27" name="Prostokąt 26">
              <a:extLst>
                <a:ext uri="{FF2B5EF4-FFF2-40B4-BE49-F238E27FC236}">
                  <a16:creationId xmlns:a16="http://schemas.microsoft.com/office/drawing/2014/main" id="{B08C3F74-592A-4E83-CBE8-352EAB339486}"/>
                </a:ext>
              </a:extLst>
            </p:cNvPr>
            <p:cNvSpPr/>
            <p:nvPr/>
          </p:nvSpPr>
          <p:spPr>
            <a:xfrm>
              <a:off x="9690195" y="6690271"/>
              <a:ext cx="1227856"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FOLM</a:t>
              </a:r>
              <a:endParaRPr lang="pl-PL" sz="2400">
                <a:solidFill>
                  <a:schemeClr val="tx1"/>
                </a:solidFill>
              </a:endParaRPr>
            </a:p>
          </p:txBody>
        </p:sp>
        <p:sp>
          <p:nvSpPr>
            <p:cNvPr id="28" name="Prostokąt 27">
              <a:extLst>
                <a:ext uri="{FF2B5EF4-FFF2-40B4-BE49-F238E27FC236}">
                  <a16:creationId xmlns:a16="http://schemas.microsoft.com/office/drawing/2014/main" id="{3909B728-3BDB-EEF0-0849-757677D1A89B}"/>
                </a:ext>
              </a:extLst>
            </p:cNvPr>
            <p:cNvSpPr/>
            <p:nvPr/>
          </p:nvSpPr>
          <p:spPr>
            <a:xfrm>
              <a:off x="7458722" y="7789496"/>
              <a:ext cx="3475508"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Migrant Talent Garden</a:t>
              </a:r>
              <a:endParaRPr lang="pl-PL" sz="2400">
                <a:solidFill>
                  <a:schemeClr val="tx1"/>
                </a:solidFill>
              </a:endParaRPr>
            </a:p>
          </p:txBody>
        </p:sp>
        <p:sp>
          <p:nvSpPr>
            <p:cNvPr id="32" name="Prostokąt 31">
              <a:extLst>
                <a:ext uri="{FF2B5EF4-FFF2-40B4-BE49-F238E27FC236}">
                  <a16:creationId xmlns:a16="http://schemas.microsoft.com/office/drawing/2014/main" id="{2B7AA8CD-4D1B-ED41-DAB7-AB35E65C26CA}"/>
                </a:ext>
              </a:extLst>
            </p:cNvPr>
            <p:cNvSpPr/>
            <p:nvPr/>
          </p:nvSpPr>
          <p:spPr>
            <a:xfrm>
              <a:off x="8815529" y="5747505"/>
              <a:ext cx="2102522"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Women4IT</a:t>
              </a:r>
              <a:endParaRPr lang="pl-PL" sz="2400">
                <a:solidFill>
                  <a:schemeClr val="tx1"/>
                </a:solidFill>
              </a:endParaRPr>
            </a:p>
          </p:txBody>
        </p:sp>
        <p:sp>
          <p:nvSpPr>
            <p:cNvPr id="33" name="Prostokąt 32">
              <a:extLst>
                <a:ext uri="{FF2B5EF4-FFF2-40B4-BE49-F238E27FC236}">
                  <a16:creationId xmlns:a16="http://schemas.microsoft.com/office/drawing/2014/main" id="{82EC24DE-2346-D82E-9DFE-A253A1089304}"/>
                </a:ext>
              </a:extLst>
            </p:cNvPr>
            <p:cNvSpPr/>
            <p:nvPr/>
          </p:nvSpPr>
          <p:spPr>
            <a:xfrm>
              <a:off x="1733587" y="7812433"/>
              <a:ext cx="1383526"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6"/>
                </a:rPr>
                <a:t>L.I.K.E</a:t>
              </a:r>
              <a:r>
                <a:rPr lang="pl-PL" sz="2400" b="1">
                  <a:solidFill>
                    <a:schemeClr val="tx1"/>
                  </a:solidFill>
                  <a:hlinkClick r:id="rId16"/>
                </a:rPr>
                <a:t>.</a:t>
              </a:r>
              <a:endParaRPr lang="pl-PL" sz="2400">
                <a:solidFill>
                  <a:schemeClr val="tx1"/>
                </a:solidFill>
              </a:endParaRPr>
            </a:p>
          </p:txBody>
        </p:sp>
        <p:sp>
          <p:nvSpPr>
            <p:cNvPr id="37" name="Prostokąt 36">
              <a:extLst>
                <a:ext uri="{FF2B5EF4-FFF2-40B4-BE49-F238E27FC236}">
                  <a16:creationId xmlns:a16="http://schemas.microsoft.com/office/drawing/2014/main" id="{5449F02F-FA31-57EC-FDAF-0C371D0AA127}"/>
                </a:ext>
              </a:extLst>
            </p:cNvPr>
            <p:cNvSpPr/>
            <p:nvPr/>
          </p:nvSpPr>
          <p:spPr>
            <a:xfrm>
              <a:off x="3501136" y="6739703"/>
              <a:ext cx="5365089" cy="720000"/>
            </a:xfrm>
            <a:prstGeom prst="rect">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7"/>
                </a:rPr>
                <a:t>Find</a:t>
              </a:r>
              <a:r>
                <a:rPr lang="pl-PL" sz="2400" b="1">
                  <a:solidFill>
                    <a:schemeClr val="tx1"/>
                  </a:solidFill>
                  <a:hlinkClick r:id="rId17"/>
                </a:rPr>
                <a:t> </a:t>
              </a:r>
              <a:r>
                <a:rPr lang="pl-PL" sz="2400" b="1" err="1">
                  <a:solidFill>
                    <a:schemeClr val="tx1"/>
                  </a:solidFill>
                  <a:hlinkClick r:id="rId17"/>
                </a:rPr>
                <a:t>your</a:t>
              </a:r>
              <a:r>
                <a:rPr lang="pl-PL" sz="2400" b="1">
                  <a:solidFill>
                    <a:schemeClr val="tx1"/>
                  </a:solidFill>
                  <a:hlinkClick r:id="rId17"/>
                </a:rPr>
                <a:t> </a:t>
              </a:r>
              <a:r>
                <a:rPr lang="pl-PL" sz="2400" b="1" err="1">
                  <a:solidFill>
                    <a:schemeClr val="tx1"/>
                  </a:solidFill>
                  <a:hlinkClick r:id="rId17"/>
                </a:rPr>
                <a:t>way</a:t>
              </a:r>
              <a:r>
                <a:rPr lang="pl-PL" sz="2400" b="1">
                  <a:solidFill>
                    <a:schemeClr val="tx1"/>
                  </a:solidFill>
                  <a:hlinkClick r:id="rId17"/>
                </a:rPr>
                <a:t> to the </a:t>
              </a:r>
              <a:r>
                <a:rPr lang="pl-PL" sz="2400" b="1" err="1">
                  <a:solidFill>
                    <a:schemeClr val="tx1"/>
                  </a:solidFill>
                  <a:hlinkClick r:id="rId17"/>
                </a:rPr>
                <a:t>world</a:t>
              </a:r>
              <a:r>
                <a:rPr lang="pl-PL" sz="2400" b="1">
                  <a:solidFill>
                    <a:schemeClr val="tx1"/>
                  </a:solidFill>
                  <a:hlinkClick r:id="rId17"/>
                </a:rPr>
                <a:t> of </a:t>
              </a:r>
              <a:r>
                <a:rPr lang="pl-PL" sz="2400" b="1" err="1">
                  <a:solidFill>
                    <a:schemeClr val="tx1"/>
                  </a:solidFill>
                  <a:hlinkClick r:id="rId17"/>
                </a:rPr>
                <a:t>work</a:t>
              </a:r>
              <a:endParaRPr lang="pl-PL" sz="2400">
                <a:solidFill>
                  <a:schemeClr val="tx1"/>
                </a:solidFill>
              </a:endParaRPr>
            </a:p>
          </p:txBody>
        </p:sp>
      </p:grpSp>
      <p:grpSp>
        <p:nvGrpSpPr>
          <p:cNvPr id="41" name="Grupa 40">
            <a:extLst>
              <a:ext uri="{FF2B5EF4-FFF2-40B4-BE49-F238E27FC236}">
                <a16:creationId xmlns:a16="http://schemas.microsoft.com/office/drawing/2014/main" id="{BBA49D29-F45E-E34E-F764-7C411BB03C86}"/>
              </a:ext>
            </a:extLst>
          </p:cNvPr>
          <p:cNvGrpSpPr/>
          <p:nvPr/>
        </p:nvGrpSpPr>
        <p:grpSpPr>
          <a:xfrm>
            <a:off x="1198748" y="1552576"/>
            <a:ext cx="10408595" cy="3424136"/>
            <a:chOff x="1128409" y="992222"/>
            <a:chExt cx="10408595" cy="3424136"/>
          </a:xfrm>
        </p:grpSpPr>
        <p:sp>
          <p:nvSpPr>
            <p:cNvPr id="3" name="Prostokąt 2">
              <a:extLst>
                <a:ext uri="{FF2B5EF4-FFF2-40B4-BE49-F238E27FC236}">
                  <a16:creationId xmlns:a16="http://schemas.microsoft.com/office/drawing/2014/main" id="{0F712701-39F1-8C6F-D08C-4BF5133C3A20}"/>
                </a:ext>
              </a:extLst>
            </p:cNvPr>
            <p:cNvSpPr/>
            <p:nvPr/>
          </p:nvSpPr>
          <p:spPr>
            <a:xfrm>
              <a:off x="1128409" y="992222"/>
              <a:ext cx="10408595" cy="3424136"/>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err="1">
                  <a:solidFill>
                    <a:schemeClr val="accent5">
                      <a:lumMod val="75000"/>
                    </a:schemeClr>
                  </a:solidFill>
                </a:rPr>
                <a:t>RESEARCH</a:t>
              </a:r>
              <a:r>
                <a:rPr lang="pl-PL" sz="2800" b="1">
                  <a:solidFill>
                    <a:schemeClr val="accent5">
                      <a:lumMod val="75000"/>
                    </a:schemeClr>
                  </a:solidFill>
                </a:rPr>
                <a:t>/POLICY </a:t>
              </a:r>
              <a:r>
                <a:rPr lang="pl-PL" sz="2800" b="1" err="1">
                  <a:solidFill>
                    <a:schemeClr val="accent5">
                      <a:lumMod val="75000"/>
                    </a:schemeClr>
                  </a:solidFill>
                </a:rPr>
                <a:t>ORIENTED</a:t>
              </a:r>
              <a:endParaRPr lang="pl-PL" sz="2800" b="1">
                <a:solidFill>
                  <a:schemeClr val="accent5">
                    <a:lumMod val="75000"/>
                  </a:schemeClr>
                </a:solidFill>
              </a:endParaRPr>
            </a:p>
          </p:txBody>
        </p:sp>
        <p:sp>
          <p:nvSpPr>
            <p:cNvPr id="6" name="Prostokąt 5">
              <a:extLst>
                <a:ext uri="{FF2B5EF4-FFF2-40B4-BE49-F238E27FC236}">
                  <a16:creationId xmlns:a16="http://schemas.microsoft.com/office/drawing/2014/main" id="{4DD8B40E-4261-B5EE-CEF6-94742FCC805A}"/>
                </a:ext>
              </a:extLst>
            </p:cNvPr>
            <p:cNvSpPr/>
            <p:nvPr/>
          </p:nvSpPr>
          <p:spPr>
            <a:xfrm>
              <a:off x="1721666" y="1934164"/>
              <a:ext cx="266836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18"/>
                </a:rPr>
                <a:t>Cowork4YOUTH</a:t>
              </a:r>
              <a:endParaRPr lang="pl-PL" sz="2400">
                <a:solidFill>
                  <a:schemeClr val="tx1"/>
                </a:solidFill>
              </a:endParaRPr>
            </a:p>
          </p:txBody>
        </p:sp>
        <p:sp>
          <p:nvSpPr>
            <p:cNvPr id="8" name="Prostokąt 7">
              <a:extLst>
                <a:ext uri="{FF2B5EF4-FFF2-40B4-BE49-F238E27FC236}">
                  <a16:creationId xmlns:a16="http://schemas.microsoft.com/office/drawing/2014/main" id="{C6E75DDF-4563-BB0D-E826-362E758A196F}"/>
                </a:ext>
              </a:extLst>
            </p:cNvPr>
            <p:cNvSpPr/>
            <p:nvPr/>
          </p:nvSpPr>
          <p:spPr>
            <a:xfrm>
              <a:off x="7962430" y="3091766"/>
              <a:ext cx="2224861"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rPr>
                <a:t>Youth </a:t>
              </a:r>
              <a:r>
                <a:rPr lang="pl-PL" sz="2400" b="1" err="1">
                  <a:solidFill>
                    <a:schemeClr val="tx1"/>
                  </a:solidFill>
                </a:rPr>
                <a:t>Impact</a:t>
              </a:r>
              <a:endParaRPr lang="pl-PL" sz="2400">
                <a:solidFill>
                  <a:schemeClr val="tx1"/>
                </a:solidFill>
              </a:endParaRPr>
            </a:p>
          </p:txBody>
        </p:sp>
        <p:sp>
          <p:nvSpPr>
            <p:cNvPr id="14" name="Prostokąt 13">
              <a:extLst>
                <a:ext uri="{FF2B5EF4-FFF2-40B4-BE49-F238E27FC236}">
                  <a16:creationId xmlns:a16="http://schemas.microsoft.com/office/drawing/2014/main" id="{F2B9B052-66EC-1CFF-D4C9-678F63E6BFE1}"/>
                </a:ext>
              </a:extLst>
            </p:cNvPr>
            <p:cNvSpPr/>
            <p:nvPr/>
          </p:nvSpPr>
          <p:spPr>
            <a:xfrm>
              <a:off x="5020102" y="3096621"/>
              <a:ext cx="1645336"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19"/>
                </a:rPr>
                <a:t>Tr@ck-IN</a:t>
              </a:r>
              <a:endParaRPr lang="pl-PL" sz="2400">
                <a:solidFill>
                  <a:schemeClr val="tx1"/>
                </a:solidFill>
              </a:endParaRPr>
            </a:p>
          </p:txBody>
        </p:sp>
        <p:sp>
          <p:nvSpPr>
            <p:cNvPr id="15" name="Prostokąt 14">
              <a:extLst>
                <a:ext uri="{FF2B5EF4-FFF2-40B4-BE49-F238E27FC236}">
                  <a16:creationId xmlns:a16="http://schemas.microsoft.com/office/drawing/2014/main" id="{F1CD8AC2-CFD9-42D7-22DB-B4DB8F01AD89}"/>
                </a:ext>
              </a:extLst>
            </p:cNvPr>
            <p:cNvSpPr/>
            <p:nvPr/>
          </p:nvSpPr>
          <p:spPr>
            <a:xfrm>
              <a:off x="5020102" y="1953619"/>
              <a:ext cx="2372738"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a:solidFill>
                    <a:schemeClr val="tx1"/>
                  </a:solidFill>
                  <a:hlinkClick r:id="rId20"/>
                </a:rPr>
                <a:t>Lost </a:t>
              </a:r>
              <a:r>
                <a:rPr lang="pl-PL" sz="2400" b="1" err="1">
                  <a:solidFill>
                    <a:schemeClr val="tx1"/>
                  </a:solidFill>
                  <a:hlinkClick r:id="rId20"/>
                </a:rPr>
                <a:t>Millenials</a:t>
              </a:r>
              <a:endParaRPr lang="pl-PL" sz="2400">
                <a:solidFill>
                  <a:schemeClr val="tx1"/>
                </a:solidFill>
              </a:endParaRPr>
            </a:p>
          </p:txBody>
        </p:sp>
        <p:sp>
          <p:nvSpPr>
            <p:cNvPr id="19" name="Prostokąt 18">
              <a:extLst>
                <a:ext uri="{FF2B5EF4-FFF2-40B4-BE49-F238E27FC236}">
                  <a16:creationId xmlns:a16="http://schemas.microsoft.com/office/drawing/2014/main" id="{7A5A6D9B-40E9-5791-72A2-4A7D89EC4DD2}"/>
                </a:ext>
              </a:extLst>
            </p:cNvPr>
            <p:cNvSpPr/>
            <p:nvPr/>
          </p:nvSpPr>
          <p:spPr>
            <a:xfrm>
              <a:off x="1739371" y="3107790"/>
              <a:ext cx="233592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hlinkClick r:id="rId21"/>
                </a:rPr>
                <a:t>YouthSHARE</a:t>
              </a:r>
              <a:endParaRPr lang="pl-PL" sz="2400">
                <a:solidFill>
                  <a:schemeClr val="tx1"/>
                </a:solidFill>
              </a:endParaRPr>
            </a:p>
          </p:txBody>
        </p:sp>
        <p:sp>
          <p:nvSpPr>
            <p:cNvPr id="38" name="Prostokąt 37">
              <a:extLst>
                <a:ext uri="{FF2B5EF4-FFF2-40B4-BE49-F238E27FC236}">
                  <a16:creationId xmlns:a16="http://schemas.microsoft.com/office/drawing/2014/main" id="{E77CE848-C5DD-5752-82FD-AC739330B6A8}"/>
                </a:ext>
              </a:extLst>
            </p:cNvPr>
            <p:cNvSpPr/>
            <p:nvPr/>
          </p:nvSpPr>
          <p:spPr>
            <a:xfrm>
              <a:off x="7962430" y="1965427"/>
              <a:ext cx="2971800" cy="720000"/>
            </a:xfrm>
            <a:prstGeom prst="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1066800">
                <a:lnSpc>
                  <a:spcPct val="90000"/>
                </a:lnSpc>
                <a:spcBef>
                  <a:spcPct val="0"/>
                </a:spcBef>
                <a:spcAft>
                  <a:spcPct val="15000"/>
                </a:spcAft>
              </a:pPr>
              <a:r>
                <a:rPr lang="pl-PL" sz="2400" b="1" err="1">
                  <a:solidFill>
                    <a:schemeClr val="tx1"/>
                  </a:solidFill>
                </a:rPr>
                <a:t>YouthPartnerSHIP</a:t>
              </a:r>
              <a:endParaRPr lang="pl-PL" sz="2400">
                <a:solidFill>
                  <a:schemeClr val="tx1"/>
                </a:solidFill>
              </a:endParaRPr>
            </a:p>
          </p:txBody>
        </p:sp>
      </p:grpSp>
    </p:spTree>
    <p:extLst>
      <p:ext uri="{BB962C8B-B14F-4D97-AF65-F5344CB8AC3E}">
        <p14:creationId xmlns:p14="http://schemas.microsoft.com/office/powerpoint/2010/main" val="42560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29271E-CCB6-0057-5DA3-80636324DEF8}"/>
              </a:ext>
            </a:extLst>
          </p:cNvPr>
          <p:cNvSpPr txBox="1">
            <a:spLocks/>
          </p:cNvSpPr>
          <p:nvPr/>
        </p:nvSpPr>
        <p:spPr>
          <a:xfrm>
            <a:off x="1343284" y="1165450"/>
            <a:ext cx="21703751" cy="1335154"/>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8000">
                <a:solidFill>
                  <a:schemeClr val="bg1"/>
                </a:solidFill>
              </a:rPr>
              <a:t>PARTNERS’ COUNTRY </a:t>
            </a:r>
            <a:r>
              <a:rPr lang="pl-PL" sz="8000" err="1">
                <a:solidFill>
                  <a:schemeClr val="bg1"/>
                </a:solidFill>
              </a:rPr>
              <a:t>REPRESENTATION</a:t>
            </a:r>
            <a:endParaRPr lang="pl-PL" sz="8000">
              <a:solidFill>
                <a:schemeClr val="bg1"/>
              </a:solidFill>
            </a:endParaRPr>
          </a:p>
        </p:txBody>
      </p:sp>
    </p:spTree>
    <p:extLst>
      <p:ext uri="{BB962C8B-B14F-4D97-AF65-F5344CB8AC3E}">
        <p14:creationId xmlns:p14="http://schemas.microsoft.com/office/powerpoint/2010/main" val="137611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C063D3AD-B4CC-57A4-7C84-C390C7615DDB}"/>
              </a:ext>
            </a:extLst>
          </p:cNvPr>
          <p:cNvSpPr/>
          <p:nvPr/>
        </p:nvSpPr>
        <p:spPr>
          <a:xfrm>
            <a:off x="8587409" y="8696977"/>
            <a:ext cx="15793416" cy="38317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a:solidFill>
                  <a:schemeClr val="tx1"/>
                </a:solidFill>
              </a:rPr>
              <a:t>	</a:t>
            </a:r>
          </a:p>
        </p:txBody>
      </p:sp>
      <p:sp>
        <p:nvSpPr>
          <p:cNvPr id="8" name="Prostokąt 7">
            <a:extLst>
              <a:ext uri="{FF2B5EF4-FFF2-40B4-BE49-F238E27FC236}">
                <a16:creationId xmlns:a16="http://schemas.microsoft.com/office/drawing/2014/main" id="{A4034CCB-815E-3658-5AD8-E3B6A2A7BE2D}"/>
              </a:ext>
            </a:extLst>
          </p:cNvPr>
          <p:cNvSpPr/>
          <p:nvPr/>
        </p:nvSpPr>
        <p:spPr>
          <a:xfrm>
            <a:off x="0" y="1097394"/>
            <a:ext cx="23698200" cy="6486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2800" b="1">
                <a:solidFill>
                  <a:schemeClr val="tx1"/>
                </a:solidFill>
              </a:rPr>
              <a:t>	</a:t>
            </a:r>
          </a:p>
        </p:txBody>
      </p:sp>
      <p:sp>
        <p:nvSpPr>
          <p:cNvPr id="2" name="Tytuł 1">
            <a:extLst>
              <a:ext uri="{FF2B5EF4-FFF2-40B4-BE49-F238E27FC236}">
                <a16:creationId xmlns:a16="http://schemas.microsoft.com/office/drawing/2014/main" id="{C99F1BC1-9CDA-B23A-E76D-C72506923EAF}"/>
              </a:ext>
            </a:extLst>
          </p:cNvPr>
          <p:cNvSpPr>
            <a:spLocks noGrp="1"/>
          </p:cNvSpPr>
          <p:nvPr>
            <p:ph type="title"/>
          </p:nvPr>
        </p:nvSpPr>
        <p:spPr/>
        <p:txBody>
          <a:bodyPr/>
          <a:lstStyle/>
          <a:p>
            <a:r>
              <a:rPr lang="pl-PL">
                <a:solidFill>
                  <a:schemeClr val="accent4"/>
                </a:solidFill>
              </a:rPr>
              <a:t>LEAD AND </a:t>
            </a:r>
            <a:r>
              <a:rPr lang="pl-PL" err="1">
                <a:solidFill>
                  <a:schemeClr val="accent4"/>
                </a:solidFill>
              </a:rPr>
              <a:t>BENEFICIARY</a:t>
            </a:r>
            <a:r>
              <a:rPr lang="pl-PL">
                <a:solidFill>
                  <a:schemeClr val="accent4"/>
                </a:solidFill>
              </a:rPr>
              <a:t> PARTNERS</a:t>
            </a:r>
          </a:p>
        </p:txBody>
      </p:sp>
      <p:graphicFrame>
        <p:nvGraphicFramePr>
          <p:cNvPr id="3" name="Diagram 2">
            <a:extLst>
              <a:ext uri="{FF2B5EF4-FFF2-40B4-BE49-F238E27FC236}">
                <a16:creationId xmlns:a16="http://schemas.microsoft.com/office/drawing/2014/main" id="{8DE9B9C6-370B-5B13-73D7-523D37345EB0}"/>
              </a:ext>
            </a:extLst>
          </p:cNvPr>
          <p:cNvGraphicFramePr/>
          <p:nvPr>
            <p:extLst>
              <p:ext uri="{D42A27DB-BD31-4B8C-83A1-F6EECF244321}">
                <p14:modId xmlns:p14="http://schemas.microsoft.com/office/powerpoint/2010/main" val="2861491233"/>
              </p:ext>
            </p:extLst>
          </p:nvPr>
        </p:nvGraphicFramePr>
        <p:xfrm>
          <a:off x="8746435" y="9292397"/>
          <a:ext cx="9443901" cy="4020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ytuł 1">
            <a:extLst>
              <a:ext uri="{FF2B5EF4-FFF2-40B4-BE49-F238E27FC236}">
                <a16:creationId xmlns:a16="http://schemas.microsoft.com/office/drawing/2014/main" id="{09F54FF0-CE71-1E1E-6ABC-FC904879658F}"/>
              </a:ext>
            </a:extLst>
          </p:cNvPr>
          <p:cNvSpPr txBox="1">
            <a:spLocks/>
          </p:cNvSpPr>
          <p:nvPr/>
        </p:nvSpPr>
        <p:spPr>
          <a:xfrm>
            <a:off x="8746435" y="8696977"/>
            <a:ext cx="14375656" cy="1077218"/>
          </a:xfrm>
          <a:prstGeom prst="rect">
            <a:avLst/>
          </a:prstGeom>
        </p:spPr>
        <p:txBody>
          <a:bodyPr vert="horz" wrap="square" lIns="0" tIns="0" rIns="0" bIns="0" rtlCol="0" anchor="ctr">
            <a:spAutoFit/>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err="1">
                <a:solidFill>
                  <a:schemeClr val="accent2"/>
                </a:solidFill>
              </a:rPr>
              <a:t>EXPERTISE</a:t>
            </a:r>
            <a:r>
              <a:rPr lang="pl-PL">
                <a:solidFill>
                  <a:schemeClr val="accent2"/>
                </a:solidFill>
              </a:rPr>
              <a:t> PARTNERS</a:t>
            </a:r>
          </a:p>
        </p:txBody>
      </p:sp>
      <p:graphicFrame>
        <p:nvGraphicFramePr>
          <p:cNvPr id="5" name="Diagram 4">
            <a:extLst>
              <a:ext uri="{FF2B5EF4-FFF2-40B4-BE49-F238E27FC236}">
                <a16:creationId xmlns:a16="http://schemas.microsoft.com/office/drawing/2014/main" id="{0DCBC0EF-3AD4-905F-A26B-6DC832419713}"/>
              </a:ext>
            </a:extLst>
          </p:cNvPr>
          <p:cNvGraphicFramePr/>
          <p:nvPr>
            <p:extLst>
              <p:ext uri="{D42A27DB-BD31-4B8C-83A1-F6EECF244321}">
                <p14:modId xmlns:p14="http://schemas.microsoft.com/office/powerpoint/2010/main" val="2852527450"/>
              </p:ext>
            </p:extLst>
          </p:nvPr>
        </p:nvGraphicFramePr>
        <p:xfrm>
          <a:off x="1258734" y="1830499"/>
          <a:ext cx="19587115" cy="3632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a:extLst>
              <a:ext uri="{FF2B5EF4-FFF2-40B4-BE49-F238E27FC236}">
                <a16:creationId xmlns:a16="http://schemas.microsoft.com/office/drawing/2014/main" id="{EA23C0E0-92E8-512E-A21E-E74857339FB5}"/>
              </a:ext>
            </a:extLst>
          </p:cNvPr>
          <p:cNvGraphicFramePr/>
          <p:nvPr>
            <p:extLst>
              <p:ext uri="{D42A27DB-BD31-4B8C-83A1-F6EECF244321}">
                <p14:modId xmlns:p14="http://schemas.microsoft.com/office/powerpoint/2010/main" val="4087467558"/>
              </p:ext>
            </p:extLst>
          </p:nvPr>
        </p:nvGraphicFramePr>
        <p:xfrm>
          <a:off x="1258735" y="4931140"/>
          <a:ext cx="19772465" cy="324852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a:extLst>
              <a:ext uri="{FF2B5EF4-FFF2-40B4-BE49-F238E27FC236}">
                <a16:creationId xmlns:a16="http://schemas.microsoft.com/office/drawing/2014/main" id="{C85E564D-53B8-4816-DB23-940F54FCDC69}"/>
              </a:ext>
            </a:extLst>
          </p:cNvPr>
          <p:cNvGraphicFramePr/>
          <p:nvPr>
            <p:extLst>
              <p:ext uri="{D42A27DB-BD31-4B8C-83A1-F6EECF244321}">
                <p14:modId xmlns:p14="http://schemas.microsoft.com/office/powerpoint/2010/main" val="2156547337"/>
              </p:ext>
            </p:extLst>
          </p:nvPr>
        </p:nvGraphicFramePr>
        <p:xfrm>
          <a:off x="20438076" y="3827847"/>
          <a:ext cx="4139513" cy="23023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25768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29271E-CCB6-0057-5DA3-80636324DEF8}"/>
              </a:ext>
            </a:extLst>
          </p:cNvPr>
          <p:cNvSpPr txBox="1">
            <a:spLocks/>
          </p:cNvSpPr>
          <p:nvPr/>
        </p:nvSpPr>
        <p:spPr>
          <a:xfrm>
            <a:off x="1127153" y="9727561"/>
            <a:ext cx="21703751" cy="1562480"/>
          </a:xfrm>
          <a:prstGeom prst="rect">
            <a:avLst/>
          </a:prstGeom>
          <a:solidFill>
            <a:schemeClr val="accent3">
              <a:alpha val="50000"/>
            </a:schemeClr>
          </a:solidFill>
        </p:spPr>
        <p:txBody>
          <a:bodyPr/>
          <a:lst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a:lstStyle>
          <a:p>
            <a:r>
              <a:rPr lang="pl-PL" sz="9600" err="1">
                <a:solidFill>
                  <a:schemeClr val="bg1"/>
                </a:solidFill>
              </a:rPr>
              <a:t>PROJECTS</a:t>
            </a:r>
            <a:r>
              <a:rPr lang="pl-PL" sz="9600">
                <a:solidFill>
                  <a:schemeClr val="bg1"/>
                </a:solidFill>
              </a:rPr>
              <a:t>’ PROGRESS</a:t>
            </a:r>
          </a:p>
        </p:txBody>
      </p:sp>
    </p:spTree>
    <p:extLst>
      <p:ext uri="{BB962C8B-B14F-4D97-AF65-F5344CB8AC3E}">
        <p14:creationId xmlns:p14="http://schemas.microsoft.com/office/powerpoint/2010/main" val="347932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5FE615A-487D-9662-063C-0DECC729EE52}"/>
              </a:ext>
            </a:extLst>
          </p:cNvPr>
          <p:cNvGraphicFramePr/>
          <p:nvPr>
            <p:extLst>
              <p:ext uri="{D42A27DB-BD31-4B8C-83A1-F6EECF244321}">
                <p14:modId xmlns:p14="http://schemas.microsoft.com/office/powerpoint/2010/main" val="1545117859"/>
              </p:ext>
            </p:extLst>
          </p:nvPr>
        </p:nvGraphicFramePr>
        <p:xfrm>
          <a:off x="1327995" y="781396"/>
          <a:ext cx="21724834" cy="1227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2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42092-5DE6-AA7A-A06A-07DE79C3A92D}"/>
              </a:ext>
            </a:extLst>
          </p:cNvPr>
          <p:cNvSpPr>
            <a:spLocks noChangeAspect="1"/>
          </p:cNvSpPr>
          <p:nvPr/>
        </p:nvSpPr>
        <p:spPr>
          <a:xfrm>
            <a:off x="17424611" y="3380871"/>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err="1"/>
              <a:t>AWARENESS</a:t>
            </a:r>
            <a:r>
              <a:rPr lang="pl-PL" sz="3200" b="1"/>
              <a:t> </a:t>
            </a:r>
            <a:r>
              <a:rPr lang="pl-PL" sz="3200" b="1" err="1"/>
              <a:t>RAISING</a:t>
            </a:r>
            <a:endParaRPr lang="pl-PL" sz="3200" b="1"/>
          </a:p>
        </p:txBody>
      </p:sp>
      <p:sp>
        <p:nvSpPr>
          <p:cNvPr id="6" name="Oval 5">
            <a:extLst>
              <a:ext uri="{FF2B5EF4-FFF2-40B4-BE49-F238E27FC236}">
                <a16:creationId xmlns:a16="http://schemas.microsoft.com/office/drawing/2014/main" id="{66445B8B-8425-CA3C-3DFB-747DB56B85B7}"/>
              </a:ext>
            </a:extLst>
          </p:cNvPr>
          <p:cNvSpPr>
            <a:spLocks noChangeAspect="1"/>
          </p:cNvSpPr>
          <p:nvPr/>
        </p:nvSpPr>
        <p:spPr>
          <a:xfrm>
            <a:off x="859971" y="3223809"/>
            <a:ext cx="4294766"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a:t>POLICY INFLUENCING</a:t>
            </a:r>
          </a:p>
        </p:txBody>
      </p:sp>
      <p:sp>
        <p:nvSpPr>
          <p:cNvPr id="7" name="Oval 6">
            <a:extLst>
              <a:ext uri="{FF2B5EF4-FFF2-40B4-BE49-F238E27FC236}">
                <a16:creationId xmlns:a16="http://schemas.microsoft.com/office/drawing/2014/main" id="{4EFDB7ED-9B0E-1EF1-A31E-986288B0A107}"/>
              </a:ext>
            </a:extLst>
          </p:cNvPr>
          <p:cNvSpPr>
            <a:spLocks noChangeAspect="1"/>
          </p:cNvSpPr>
          <p:nvPr/>
        </p:nvSpPr>
        <p:spPr>
          <a:xfrm>
            <a:off x="11558567" y="8866461"/>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err="1"/>
              <a:t>ATTITUDE</a:t>
            </a:r>
            <a:r>
              <a:rPr lang="pl-PL" sz="3200" b="1"/>
              <a:t> </a:t>
            </a:r>
            <a:r>
              <a:rPr lang="pl-PL" sz="3200" b="1" err="1"/>
              <a:t>CHANGING</a:t>
            </a:r>
            <a:endParaRPr lang="pl-PL" sz="3200" b="1"/>
          </a:p>
        </p:txBody>
      </p:sp>
      <p:sp>
        <p:nvSpPr>
          <p:cNvPr id="8" name="Oval 7">
            <a:extLst>
              <a:ext uri="{FF2B5EF4-FFF2-40B4-BE49-F238E27FC236}">
                <a16:creationId xmlns:a16="http://schemas.microsoft.com/office/drawing/2014/main" id="{746FB7C5-0067-8E75-C12B-936D24491D49}"/>
              </a:ext>
            </a:extLst>
          </p:cNvPr>
          <p:cNvSpPr>
            <a:spLocks noChangeAspect="1"/>
          </p:cNvSpPr>
          <p:nvPr/>
        </p:nvSpPr>
        <p:spPr>
          <a:xfrm>
            <a:off x="4315197" y="8223139"/>
            <a:ext cx="4320000" cy="4320000"/>
          </a:xfrm>
          <a:prstGeom prst="ellipse">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err="1"/>
              <a:t>CAPACITY</a:t>
            </a:r>
            <a:r>
              <a:rPr lang="pl-PL" sz="3200" b="1"/>
              <a:t> </a:t>
            </a:r>
            <a:r>
              <a:rPr lang="pl-PL" sz="3200" b="1" err="1"/>
              <a:t>BUILIDING</a:t>
            </a:r>
            <a:endParaRPr lang="pl-PL" sz="3200" b="1"/>
          </a:p>
        </p:txBody>
      </p:sp>
      <p:sp>
        <p:nvSpPr>
          <p:cNvPr id="2" name="Tytuł 1">
            <a:extLst>
              <a:ext uri="{FF2B5EF4-FFF2-40B4-BE49-F238E27FC236}">
                <a16:creationId xmlns:a16="http://schemas.microsoft.com/office/drawing/2014/main" id="{AF82B7DC-95D6-BE8E-8CD6-EA5000C8A1DE}"/>
              </a:ext>
            </a:extLst>
          </p:cNvPr>
          <p:cNvSpPr>
            <a:spLocks noGrp="1"/>
          </p:cNvSpPr>
          <p:nvPr>
            <p:ph type="title"/>
          </p:nvPr>
        </p:nvSpPr>
        <p:spPr/>
        <p:txBody>
          <a:bodyPr/>
          <a:lstStyle/>
          <a:p>
            <a:r>
              <a:rPr lang="pl-PL">
                <a:solidFill>
                  <a:schemeClr val="accent3"/>
                </a:solidFill>
              </a:rPr>
              <a:t>Project </a:t>
            </a:r>
            <a:r>
              <a:rPr lang="pl-PL" err="1">
                <a:solidFill>
                  <a:schemeClr val="accent3"/>
                </a:solidFill>
              </a:rPr>
              <a:t>results</a:t>
            </a:r>
            <a:endParaRPr lang="pl-PL">
              <a:solidFill>
                <a:schemeClr val="accent3"/>
              </a:solidFill>
            </a:endParaRPr>
          </a:p>
        </p:txBody>
      </p:sp>
      <p:graphicFrame>
        <p:nvGraphicFramePr>
          <p:cNvPr id="5" name="Symbol zastępczy zawartości 4">
            <a:extLst>
              <a:ext uri="{FF2B5EF4-FFF2-40B4-BE49-F238E27FC236}">
                <a16:creationId xmlns:a16="http://schemas.microsoft.com/office/drawing/2014/main" id="{9B492624-B268-C42D-2A6F-51EE6EAB5094}"/>
              </a:ext>
            </a:extLst>
          </p:cNvPr>
          <p:cNvGraphicFramePr>
            <a:graphicFrameLocks noGrp="1"/>
          </p:cNvGraphicFramePr>
          <p:nvPr>
            <p:ph idx="1"/>
            <p:extLst>
              <p:ext uri="{D42A27DB-BD31-4B8C-83A1-F6EECF244321}">
                <p14:modId xmlns:p14="http://schemas.microsoft.com/office/powerpoint/2010/main" val="2671531324"/>
              </p:ext>
            </p:extLst>
          </p:nvPr>
        </p:nvGraphicFramePr>
        <p:xfrm>
          <a:off x="1260475" y="666426"/>
          <a:ext cx="21861463" cy="1184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DE7B34D4-6ED3-1BFB-76E0-A8EE86D82F30}"/>
              </a:ext>
            </a:extLst>
          </p:cNvPr>
          <p:cNvSpPr/>
          <p:nvPr/>
        </p:nvSpPr>
        <p:spPr>
          <a:xfrm>
            <a:off x="2247836" y="7143139"/>
            <a:ext cx="3240000" cy="3240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err="1"/>
              <a:t>TOOLKITS</a:t>
            </a:r>
            <a:endParaRPr lang="pl-PL" sz="3200" b="1"/>
          </a:p>
        </p:txBody>
      </p:sp>
    </p:spTree>
    <p:extLst>
      <p:ext uri="{BB962C8B-B14F-4D97-AF65-F5344CB8AC3E}">
        <p14:creationId xmlns:p14="http://schemas.microsoft.com/office/powerpoint/2010/main" val="10230119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E1E1C"/>
      </a:dk2>
      <a:lt2>
        <a:srgbClr val="0573BA"/>
      </a:lt2>
      <a:accent1>
        <a:srgbClr val="0573BA"/>
      </a:accent1>
      <a:accent2>
        <a:srgbClr val="E94E2E"/>
      </a:accent2>
      <a:accent3>
        <a:srgbClr val="02AB84"/>
      </a:accent3>
      <a:accent4>
        <a:srgbClr val="FFC000"/>
      </a:accent4>
      <a:accent5>
        <a:srgbClr val="4472C4"/>
      </a:accent5>
      <a:accent6>
        <a:srgbClr val="70AD47"/>
      </a:accent6>
      <a:hlink>
        <a:srgbClr val="0563C1"/>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6F63DA7AB4FD4D98DBA5AEAE228DF3" ma:contentTypeVersion="15" ma:contentTypeDescription="Create a new document." ma:contentTypeScope="" ma:versionID="78cad215de4fd43ffb39c9c0cfb41cb7">
  <xsd:schema xmlns:xsd="http://www.w3.org/2001/XMLSchema" xmlns:xs="http://www.w3.org/2001/XMLSchema" xmlns:p="http://schemas.microsoft.com/office/2006/metadata/properties" xmlns:ns2="68e806f2-2e7b-456b-a5fa-594f7983092f" xmlns:ns3="74dcc762-f129-4a2f-a2fb-e098be052d38" targetNamespace="http://schemas.microsoft.com/office/2006/metadata/properties" ma:root="true" ma:fieldsID="e37d78fd2536cfdb37f40b83e57f49b5" ns2:_="" ns3:_="">
    <xsd:import namespace="68e806f2-2e7b-456b-a5fa-594f7983092f"/>
    <xsd:import namespace="74dcc762-f129-4a2f-a2fb-e098be052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806f2-2e7b-456b-a5fa-594f798309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dcc762-f129-4a2f-a2fb-e098be052d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e5cf2-c4e7-4107-aa3d-6812a287f77a}" ma:internalName="TaxCatchAll" ma:showField="CatchAllData" ma:web="74dcc762-f129-4a2f-a2fb-e098be052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e806f2-2e7b-456b-a5fa-594f7983092f">
      <Terms xmlns="http://schemas.microsoft.com/office/infopath/2007/PartnerControls"/>
    </lcf76f155ced4ddcb4097134ff3c332f>
    <TaxCatchAll xmlns="74dcc762-f129-4a2f-a2fb-e098be052d38" xsi:nil="true"/>
  </documentManagement>
</p:properties>
</file>

<file path=customXml/itemProps1.xml><?xml version="1.0" encoding="utf-8"?>
<ds:datastoreItem xmlns:ds="http://schemas.openxmlformats.org/officeDocument/2006/customXml" ds:itemID="{126AC266-09D3-4F71-8BE6-06E4EFBFBFA5}">
  <ds:schemaRefs>
    <ds:schemaRef ds:uri="http://schemas.microsoft.com/sharepoint/v3/contenttype/forms"/>
  </ds:schemaRefs>
</ds:datastoreItem>
</file>

<file path=customXml/itemProps2.xml><?xml version="1.0" encoding="utf-8"?>
<ds:datastoreItem xmlns:ds="http://schemas.openxmlformats.org/officeDocument/2006/customXml" ds:itemID="{6C46C3C7-17EA-40D5-955B-F7516B80264B}">
  <ds:schemaRefs>
    <ds:schemaRef ds:uri="68e806f2-2e7b-456b-a5fa-594f7983092f"/>
    <ds:schemaRef ds:uri="74dcc762-f129-4a2f-a2fb-e098be052d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5E63CD-46E1-48BD-80EB-31B6C797A962}">
  <ds:schemaRefs>
    <ds:schemaRef ds:uri="http://purl.org/dc/dcmitype/"/>
    <ds:schemaRef ds:uri="74dcc762-f129-4a2f-a2fb-e098be052d38"/>
    <ds:schemaRef ds:uri="http://schemas.microsoft.com/office/2006/documentManagement/types"/>
    <ds:schemaRef ds:uri="http://purl.org/dc/elements/1.1/"/>
    <ds:schemaRef ds:uri="http://schemas.microsoft.com/office/infopath/2007/PartnerControls"/>
    <ds:schemaRef ds:uri="68e806f2-2e7b-456b-a5fa-594f7983092f"/>
    <ds:schemaRef ds:uri="http://www.w3.org/XML/1998/namespac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PPT-mal_EØSMidlene</Template>
  <TotalTime>393</TotalTime>
  <Words>1540</Words>
  <Application>Microsoft Office PowerPoint</Application>
  <PresentationFormat>Custom</PresentationFormat>
  <Paragraphs>174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Office-tema</vt:lpstr>
      <vt:lpstr>PRESENTATION OF REGIONAL FUNDS</vt:lpstr>
      <vt:lpstr>PowerPoint Presentation</vt:lpstr>
      <vt:lpstr>PowerPoint Presentation</vt:lpstr>
      <vt:lpstr>PowerPoint Presentation</vt:lpstr>
      <vt:lpstr>PowerPoint Presentation</vt:lpstr>
      <vt:lpstr>LEAD AND BENEFICIARY PARTNERS</vt:lpstr>
      <vt:lpstr>PowerPoint Presentation</vt:lpstr>
      <vt:lpstr>PowerPoint Presentation</vt:lpstr>
      <vt:lpstr>Project results</vt:lpstr>
      <vt:lpstr>OUTSTANDING ACHIEVEMENTS</vt:lpstr>
      <vt:lpstr>PowerPoint Presentation</vt:lpstr>
      <vt:lpstr>THANK YOU!</vt:lpstr>
    </vt:vector>
  </TitlesOfParts>
  <Company>EFTA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WEGGERSEN Lillann</dc:creator>
  <cp:lastModifiedBy>Malgorzata Nowak</cp:lastModifiedBy>
  <cp:revision>5</cp:revision>
  <dcterms:created xsi:type="dcterms:W3CDTF">2017-06-12T12:11:38Z</dcterms:created>
  <dcterms:modified xsi:type="dcterms:W3CDTF">2023-06-27T08:32:20Z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0x0101009C6F63DA7AB4FD4D98DBA5AEAE228DF3</vt:lpwstr>
  </property>
  <property fmtid="{D5CDD505-2E9C-101B-9397-08002B2CF9AE}" pid="3" name="MediaServiceImageTags">
    <vt:lpwstr/>
  </property>
</Properties>
</file>